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handoutMasterIdLst>
    <p:handoutMasterId r:id="rId18"/>
  </p:handoutMasterIdLst>
  <p:sldIdLst>
    <p:sldId id="262" r:id="rId2"/>
    <p:sldId id="1217" r:id="rId3"/>
    <p:sldId id="1474" r:id="rId4"/>
    <p:sldId id="1472" r:id="rId5"/>
    <p:sldId id="1475" r:id="rId6"/>
    <p:sldId id="1476" r:id="rId7"/>
    <p:sldId id="1481" r:id="rId8"/>
    <p:sldId id="1477" r:id="rId9"/>
    <p:sldId id="1478" r:id="rId10"/>
    <p:sldId id="1479" r:id="rId11"/>
    <p:sldId id="1480" r:id="rId12"/>
    <p:sldId id="1482" r:id="rId13"/>
    <p:sldId id="1483" r:id="rId14"/>
    <p:sldId id="1484" r:id="rId15"/>
    <p:sldId id="1473"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76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58"/>
      </p:cViewPr>
      <p:guideLst/>
    </p:cSldViewPr>
  </p:slideViewPr>
  <p:notesTextViewPr>
    <p:cViewPr>
      <p:scale>
        <a:sx n="1" d="1"/>
        <a:sy n="1" d="1"/>
      </p:scale>
      <p:origin x="0" y="0"/>
    </p:cViewPr>
  </p:notesTextViewPr>
  <p:sorterViewPr>
    <p:cViewPr>
      <p:scale>
        <a:sx n="41" d="100"/>
        <a:sy n="41"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2026/1/5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黑体" panose="02010609060101010101" charset="-122"/>
                <a:ea typeface="黑体" panose="02010609060101010101"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黑体" panose="02010609060101010101" charset="-122"/>
                <a:ea typeface="黑体" panose="02010609060101010101" charset="-122"/>
              </a:defRPr>
            </a:lvl1pPr>
          </a:lstStyle>
          <a:p>
            <a:fld id="{E525A7C4-4939-454E-B553-85730808F7F3}" type="datetimeFigureOut">
              <a:rPr lang="zh-CN" altLang="en-US" smtClean="0"/>
              <a:t>2026/1/5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黑体" panose="02010609060101010101" charset="-122"/>
                <a:ea typeface="黑体" panose="02010609060101010101"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黑体" panose="02010609060101010101" charset="-122"/>
                <a:ea typeface="黑体" panose="02010609060101010101" charset="-122"/>
              </a:defRPr>
            </a:lvl1pPr>
          </a:lstStyle>
          <a:p>
            <a:fld id="{D6283829-0FE7-4740-A374-41ABF26A78C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黑体" panose="02010609060101010101" charset="-122"/>
        <a:ea typeface="黑体" panose="02010609060101010101" charset="-122"/>
        <a:cs typeface="+mn-cs"/>
      </a:defRPr>
    </a:lvl1pPr>
    <a:lvl2pPr marL="457200" algn="l" defTabSz="914400" rtl="0" eaLnBrk="1" latinLnBrk="0" hangingPunct="1">
      <a:defRPr sz="1200" kern="1200">
        <a:solidFill>
          <a:schemeClr val="tx1"/>
        </a:solidFill>
        <a:latin typeface="黑体" panose="02010609060101010101" charset="-122"/>
        <a:ea typeface="黑体" panose="02010609060101010101" charset="-122"/>
        <a:cs typeface="+mn-cs"/>
      </a:defRPr>
    </a:lvl2pPr>
    <a:lvl3pPr marL="914400" algn="l" defTabSz="914400" rtl="0" eaLnBrk="1" latinLnBrk="0" hangingPunct="1">
      <a:defRPr sz="1200" kern="1200">
        <a:solidFill>
          <a:schemeClr val="tx1"/>
        </a:solidFill>
        <a:latin typeface="黑体" panose="02010609060101010101" charset="-122"/>
        <a:ea typeface="黑体" panose="02010609060101010101" charset="-122"/>
        <a:cs typeface="+mn-cs"/>
      </a:defRPr>
    </a:lvl3pPr>
    <a:lvl4pPr marL="1371600" algn="l" defTabSz="914400" rtl="0" eaLnBrk="1" latinLnBrk="0" hangingPunct="1">
      <a:defRPr sz="1200" kern="1200">
        <a:solidFill>
          <a:schemeClr val="tx1"/>
        </a:solidFill>
        <a:latin typeface="黑体" panose="02010609060101010101" charset="-122"/>
        <a:ea typeface="黑体" panose="02010609060101010101" charset="-122"/>
        <a:cs typeface="+mn-cs"/>
      </a:defRPr>
    </a:lvl4pPr>
    <a:lvl5pPr marL="1828800" algn="l" defTabSz="914400" rtl="0" eaLnBrk="1" latinLnBrk="0" hangingPunct="1">
      <a:defRPr sz="1200" kern="1200">
        <a:solidFill>
          <a:schemeClr val="tx1"/>
        </a:solidFill>
        <a:latin typeface="黑体" panose="02010609060101010101" charset="-122"/>
        <a:ea typeface="黑体" panose="02010609060101010101"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ltLang="en-US"/>
              <a:t>Kh</a:t>
            </a:r>
            <a:r>
              <a:rPr lang="vi-VN" altLang="en-US"/>
              <a:t>ái niệm </a:t>
            </a:r>
          </a:p>
          <a:p>
            <a:r>
              <a:rPr lang="vi-VN" altLang="en-US"/>
              <a:t>Điện toán đám mây là mô hình cung cấp dịch vụ máy tính( tài nguyên phần cứng, phần mềm) qua mạng internet, cho phép người dùng truy cập theo nhu cầu và trả phí theo mức sử dụng.</a:t>
            </a:r>
          </a:p>
          <a:p>
            <a:r>
              <a:rPr lang="vi-VN" altLang="en-US"/>
              <a:t>Có 3 mô hình cung cấp dịch vụ:</a:t>
            </a:r>
          </a:p>
          <a:p>
            <a:r>
              <a:rPr lang="vi-VN" altLang="en-US"/>
              <a:t>IaaS( infrastructure as a service) cung cấp hạ tầng máy ảo, lưu trữ.   vd: AWS EC2, GG computer Engine</a:t>
            </a:r>
          </a:p>
          <a:p>
            <a:r>
              <a:rPr lang="vi-VN" altLang="en-US"/>
              <a:t>PaaS( Platform as a service): Cung cấp nền tảng phát triển ứng dụng. vd: hẻoku, GG app engine</a:t>
            </a:r>
          </a:p>
          <a:p>
            <a:r>
              <a:rPr lang="vi-VN" altLang="en-US"/>
              <a:t>SaaS( Software as service): Cung cấp phần mềm qua trình duyệt . vd:gg workspace, microsoft 365</a:t>
            </a:r>
          </a:p>
          <a:p>
            <a:r>
              <a:rPr lang="vi-VN" altLang="en-US"/>
              <a:t>Mô hình triển khai:</a:t>
            </a:r>
          </a:p>
          <a:p>
            <a:r>
              <a:rPr lang="vi-VN" altLang="en-US"/>
              <a:t>Public cloud: dùng chung tài nguyên( AWS, AZURE)</a:t>
            </a:r>
          </a:p>
          <a:p>
            <a:r>
              <a:rPr lang="vi-VN" altLang="en-US"/>
              <a:t>Private cloud: dành riêng cho tổ chức( VMware, OpenStack)</a:t>
            </a:r>
          </a:p>
          <a:p>
            <a:r>
              <a:rPr lang="vi-VN" altLang="en-US"/>
              <a:t>Hybrid cloud: kết hợp public và private</a:t>
            </a:r>
          </a:p>
          <a:p>
            <a:r>
              <a:rPr lang="vi-VN" altLang="en-US"/>
              <a:t>Multi- cloud: sử dụng nhiều nhà cung cấp (AWS+ZURE+ GCP)</a:t>
            </a:r>
            <a:endParaRPr lang="en-US" altLang="en-US"/>
          </a:p>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CB3CA4-7199-E258-FF8A-7302CDE4E3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B80690-9DA6-9D98-C0F9-3FC145ACDF80}"/>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48AB7C52-7F18-9017-22AD-919A5D5594A2}"/>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991181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D3F04-8970-84F3-8927-A63A841880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C4F2F1-CEB4-F603-C261-B8814C3DFA07}"/>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98A26D0F-4A9D-8F78-18BA-F9FFDDFD65DC}"/>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14568553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7E7F39-DA64-93DD-F242-1BC91BDA91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3ABB47-9055-9E39-F2CF-275BDF589F29}"/>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09B77C97-D208-7F9F-BCFC-1AF479EB6C5F}"/>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52837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71BB7-F823-1F03-2191-C67BACFF97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6B751E-E79F-DB9B-8AA4-460EF9F2FD4F}"/>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A9AC08A9-4C53-815C-2AA4-117EA84F1F7D}"/>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29670034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ACC390-40BC-E39F-B387-F422D437AA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43B111-AA2D-B2C8-25A3-9A8E003BDFF4}"/>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99830E7F-3446-CF89-98CC-71E8D32CB87A}"/>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33025931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290ADE-B240-5C3A-9574-BE8C10086B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F48976-B4F2-4C14-CED2-E69700B49F15}"/>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BF47FF4E-331B-B8FF-2869-0D54128E10BF}"/>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14740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7CEAA3-B84D-B263-0464-C6A86D592C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A0F310-B159-A874-166B-6CD3382EB6A4}"/>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7CB13527-AEA7-54D9-519C-0B6D9320B66E}"/>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41953067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06565-D555-70AE-8FA6-33FE024167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DD8FB5-7E1D-781C-EA64-C89D5041830A}"/>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AA85A89F-F60E-7D96-841A-A9C480E574EE}"/>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3038977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DF0E25-9D57-5A1C-5176-D9E3CEF159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FFB92A-FE0D-3801-A806-5DF894696BF6}"/>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E058F3D3-3E33-C7AF-EF9B-005BF34883B2}"/>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2340356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7E5D5C-0CDB-3641-815D-CAFB72737F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633953-57D4-25BB-D1EB-535644793890}"/>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8161CAC0-D6B5-DA57-F596-75BFD51A3A54}"/>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628144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005FB5-F505-BB05-85BB-AB6698BF4B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E99DB1-0ABE-6EB5-7FD8-58E2F00168C0}"/>
              </a:ext>
            </a:extLst>
          </p:cNvPr>
          <p:cNvSpPr>
            <a:spLocks noGrp="1" noRot="1" noChangeAspect="1"/>
          </p:cNvSpPr>
          <p:nvPr>
            <p:ph type="sldImg" idx="2"/>
          </p:nvPr>
        </p:nvSpPr>
        <p:spPr/>
      </p:sp>
      <p:sp>
        <p:nvSpPr>
          <p:cNvPr id="3" name="Text Placeholder 2">
            <a:extLst>
              <a:ext uri="{FF2B5EF4-FFF2-40B4-BE49-F238E27FC236}">
                <a16:creationId xmlns:a16="http://schemas.microsoft.com/office/drawing/2014/main" id="{87704769-D64F-6EFE-4C78-08595E9474DA}"/>
              </a:ext>
            </a:extLst>
          </p:cNvPr>
          <p:cNvSpPr>
            <a:spLocks noGrp="1"/>
          </p:cNvSpPr>
          <p:nvPr>
            <p:ph type="body" idx="3"/>
          </p:nvPr>
        </p:nvSpPr>
        <p:spPr/>
        <p:txBody>
          <a:bodyPr/>
          <a:lstStyle/>
          <a:p>
            <a:endParaRPr lang="en-US"/>
          </a:p>
        </p:txBody>
      </p:sp>
    </p:spTree>
    <p:extLst>
      <p:ext uri="{BB962C8B-B14F-4D97-AF65-F5344CB8AC3E}">
        <p14:creationId xmlns:p14="http://schemas.microsoft.com/office/powerpoint/2010/main" val="2013681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4F1A5BC-5A97-4553-88FE-A414CD0A8862}" type="datetimeFigureOut">
              <a:rPr lang="zh-CN" altLang="en-US" smtClean="0"/>
              <a:t>2026/1/5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4C111DA-D70E-4E89-8993-AE4E16D7737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04F1A5BC-5A97-4553-88FE-A414CD0A8862}" type="datetimeFigureOut">
              <a:rPr lang="zh-CN" altLang="en-US" smtClean="0"/>
              <a:t>2026/1/5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A4C111DA-D70E-4E89-8993-AE4E16D7737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slideLayout" Target="../slideLayouts/slideLayout7.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nvSpPr>
        <p:spPr>
          <a:xfrm>
            <a:off x="2967385" y="1257563"/>
            <a:ext cx="6257229" cy="994728"/>
          </a:xfrm>
          <a:prstGeom prst="rect">
            <a:avLst/>
          </a:prstGeom>
          <a:noFill/>
          <a:ln w="9525">
            <a:noFill/>
          </a:ln>
        </p:spPr>
        <p:txBody>
          <a:bodyPr anchor="ctr" anchorCtr="0"/>
          <a:lstStyle>
            <a:lvl1pPr algn="ctr" rtl="0" fontAlgn="base">
              <a:spcBef>
                <a:spcPct val="0"/>
              </a:spcBef>
              <a:spcAft>
                <a:spcPct val="0"/>
              </a:spcAft>
              <a:defRPr sz="36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Báo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cáo</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đồ</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án</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Cơ</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sở</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ngành</a:t>
            </a:r>
            <a:endParaRPr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8" name="Subtitle 2"/>
          <p:cNvSpPr>
            <a:spLocks noGrp="1"/>
          </p:cNvSpPr>
          <p:nvPr/>
        </p:nvSpPr>
        <p:spPr>
          <a:xfrm>
            <a:off x="1817370" y="2313838"/>
            <a:ext cx="8225790" cy="1422494"/>
          </a:xfrm>
          <a:prstGeom prst="rect">
            <a:avLst/>
          </a:prstGeom>
          <a:noFill/>
          <a:ln w="9525">
            <a:noFill/>
          </a:ln>
        </p:spPr>
        <p:txBody>
          <a:bodyPr anchor="ctr"/>
          <a:lstStyle>
            <a:lvl1pPr marL="0" indent="0" algn="ctr" rtl="0" fontAlgn="base">
              <a:spcBef>
                <a:spcPct val="20000"/>
              </a:spcBef>
              <a:spcAft>
                <a:spcPct val="0"/>
              </a:spcAft>
              <a:buFontTx/>
              <a:buNone/>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4800" b="1"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Thiết</a:t>
            </a:r>
            <a:r>
              <a:rPr lang="en-US" sz="48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n-US" sz="4800" b="1"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kế</a:t>
            </a:r>
            <a:r>
              <a:rPr lang="en-US" sz="48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Website</a:t>
            </a:r>
          </a:p>
          <a:p>
            <a:r>
              <a:rPr lang="en-US" sz="4800" b="1"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bán</a:t>
            </a:r>
            <a:r>
              <a:rPr lang="en-US" sz="48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n-US" sz="4800" b="1"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thiết</a:t>
            </a:r>
            <a:r>
              <a:rPr lang="en-US" sz="48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n-US" sz="4800" b="1"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bị</a:t>
            </a:r>
            <a:r>
              <a:rPr lang="en-US" sz="48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n-US" sz="4800" b="1"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điện</a:t>
            </a:r>
            <a:r>
              <a:rPr lang="en-US" sz="48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r>
              <a:rPr lang="en-US" sz="4800" b="1"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lạnh</a:t>
            </a:r>
            <a:endParaRPr lang="en-US" sz="48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grpSp>
        <p:nvGrpSpPr>
          <p:cNvPr id="3" name="Group 3">
            <a:extLst>
              <a:ext uri="{FF2B5EF4-FFF2-40B4-BE49-F238E27FC236}">
                <a16:creationId xmlns:a16="http://schemas.microsoft.com/office/drawing/2014/main" id="{C8155381-88F7-C499-35FF-94ACC6292157}"/>
              </a:ext>
            </a:extLst>
          </p:cNvPr>
          <p:cNvGrpSpPr/>
          <p:nvPr/>
        </p:nvGrpSpPr>
        <p:grpSpPr>
          <a:xfrm>
            <a:off x="296323" y="0"/>
            <a:ext cx="1521000" cy="1521000"/>
            <a:chOff x="0" y="0"/>
            <a:chExt cx="2028000" cy="2028000"/>
          </a:xfrm>
        </p:grpSpPr>
        <p:sp>
          <p:nvSpPr>
            <p:cNvPr id="5" name="Freeform 4">
              <a:extLst>
                <a:ext uri="{FF2B5EF4-FFF2-40B4-BE49-F238E27FC236}">
                  <a16:creationId xmlns:a16="http://schemas.microsoft.com/office/drawing/2014/main" id="{248B447E-18C0-29BC-D5BE-20C604C6F1FF}"/>
                </a:ext>
              </a:extLst>
            </p:cNvPr>
            <p:cNvSpPr/>
            <p:nvPr/>
          </p:nvSpPr>
          <p:spPr>
            <a:xfrm>
              <a:off x="0" y="0"/>
              <a:ext cx="2028063" cy="2028063"/>
            </a:xfrm>
            <a:custGeom>
              <a:avLst/>
              <a:gdLst/>
              <a:ahLst/>
              <a:cxnLst/>
              <a:rect l="l" t="t" r="r" b="b"/>
              <a:pathLst>
                <a:path w="2028063" h="2028063">
                  <a:moveTo>
                    <a:pt x="0" y="0"/>
                  </a:moveTo>
                  <a:lnTo>
                    <a:pt x="2028063" y="0"/>
                  </a:lnTo>
                  <a:lnTo>
                    <a:pt x="2028063" y="2028063"/>
                  </a:lnTo>
                  <a:lnTo>
                    <a:pt x="0" y="2028063"/>
                  </a:lnTo>
                  <a:lnTo>
                    <a:pt x="0" y="0"/>
                  </a:lnTo>
                  <a:close/>
                </a:path>
              </a:pathLst>
            </a:custGeom>
            <a:blipFill>
              <a:blip r:embed="rId3"/>
              <a:stretch>
                <a:fillRect r="3" b="3"/>
              </a:stretch>
            </a:blipFill>
          </p:spPr>
          <p:txBody>
            <a:bodyPr/>
            <a:lstStyle/>
            <a:p>
              <a:endParaRPr lang="vi-VN" noProof="0" dirty="0"/>
            </a:p>
          </p:txBody>
        </p:sp>
      </p:grpSp>
      <p:sp>
        <p:nvSpPr>
          <p:cNvPr id="6" name="TextBox 5">
            <a:extLst>
              <a:ext uri="{FF2B5EF4-FFF2-40B4-BE49-F238E27FC236}">
                <a16:creationId xmlns:a16="http://schemas.microsoft.com/office/drawing/2014/main" id="{AC9B71C2-5CCB-B5D5-3075-8F8409455E05}"/>
              </a:ext>
            </a:extLst>
          </p:cNvPr>
          <p:cNvSpPr txBox="1"/>
          <p:nvPr/>
        </p:nvSpPr>
        <p:spPr>
          <a:xfrm>
            <a:off x="1711472" y="327253"/>
            <a:ext cx="6659432" cy="359073"/>
          </a:xfrm>
          <a:prstGeom prst="rect">
            <a:avLst/>
          </a:prstGeom>
        </p:spPr>
        <p:txBody>
          <a:bodyPr lIns="0" tIns="0" rIns="0" bIns="0" rtlCol="0" anchor="t">
            <a:spAutoFit/>
          </a:bodyPr>
          <a:lstStyle/>
          <a:p>
            <a:pPr algn="ctr">
              <a:lnSpc>
                <a:spcPts val="2799"/>
              </a:lnSpc>
            </a:pPr>
            <a:r>
              <a:rPr lang="vi-VN" sz="3200" b="1" dirty="0">
                <a:solidFill>
                  <a:srgbClr val="053484"/>
                </a:solidFill>
                <a:latin typeface="Tahoma Bold"/>
                <a:ea typeface="Tahoma Bold"/>
                <a:cs typeface="Tahoma Bold"/>
                <a:sym typeface="Tahoma Bold"/>
              </a:rPr>
              <a:t>Trường Kỹ thuật và Công nghệ</a:t>
            </a:r>
          </a:p>
        </p:txBody>
      </p:sp>
      <p:sp>
        <p:nvSpPr>
          <p:cNvPr id="7" name="TextBox 6">
            <a:extLst>
              <a:ext uri="{FF2B5EF4-FFF2-40B4-BE49-F238E27FC236}">
                <a16:creationId xmlns:a16="http://schemas.microsoft.com/office/drawing/2014/main" id="{A13C4E14-B211-2774-DBBF-C78D61FEDF06}"/>
              </a:ext>
            </a:extLst>
          </p:cNvPr>
          <p:cNvSpPr txBox="1"/>
          <p:nvPr/>
        </p:nvSpPr>
        <p:spPr>
          <a:xfrm>
            <a:off x="1925293" y="796216"/>
            <a:ext cx="5786990" cy="359073"/>
          </a:xfrm>
          <a:prstGeom prst="rect">
            <a:avLst/>
          </a:prstGeom>
        </p:spPr>
        <p:txBody>
          <a:bodyPr lIns="0" tIns="0" rIns="0" bIns="0" rtlCol="0" anchor="t">
            <a:spAutoFit/>
          </a:bodyPr>
          <a:lstStyle/>
          <a:p>
            <a:pPr algn="ctr">
              <a:lnSpc>
                <a:spcPts val="2799"/>
              </a:lnSpc>
            </a:pPr>
            <a:r>
              <a:rPr lang="vi-VN" sz="2400" b="1" noProof="0" dirty="0">
                <a:solidFill>
                  <a:srgbClr val="053484"/>
                </a:solidFill>
                <a:latin typeface="Tahoma Bold"/>
                <a:ea typeface="Tahoma Bold"/>
                <a:cs typeface="Tahoma Bold"/>
                <a:sym typeface="Tahoma Bold"/>
              </a:rPr>
              <a:t>Khoa Công nghệ thông tin</a:t>
            </a:r>
          </a:p>
        </p:txBody>
      </p:sp>
      <p:sp>
        <p:nvSpPr>
          <p:cNvPr id="9" name="TextBox 9">
            <a:extLst>
              <a:ext uri="{FF2B5EF4-FFF2-40B4-BE49-F238E27FC236}">
                <a16:creationId xmlns:a16="http://schemas.microsoft.com/office/drawing/2014/main" id="{ACA55C3F-7482-660C-0930-DCF7F54FECE4}"/>
              </a:ext>
            </a:extLst>
          </p:cNvPr>
          <p:cNvSpPr txBox="1"/>
          <p:nvPr/>
        </p:nvSpPr>
        <p:spPr>
          <a:xfrm>
            <a:off x="1538627" y="4706741"/>
            <a:ext cx="5056746" cy="657103"/>
          </a:xfrm>
          <a:prstGeom prst="rect">
            <a:avLst/>
          </a:prstGeom>
        </p:spPr>
        <p:txBody>
          <a:bodyPr lIns="0" tIns="0" rIns="0" bIns="0" rtlCol="0" anchor="t">
            <a:spAutoFit/>
          </a:bodyPr>
          <a:lstStyle/>
          <a:p>
            <a:pPr>
              <a:lnSpc>
                <a:spcPts val="2722"/>
              </a:lnSpc>
            </a:pPr>
            <a:r>
              <a:rPr lang="vi-VN" sz="1944" noProof="0" dirty="0">
                <a:solidFill>
                  <a:srgbClr val="000000"/>
                </a:solidFill>
                <a:latin typeface="Tahoma"/>
                <a:ea typeface="Tahoma"/>
                <a:cs typeface="Tahoma"/>
                <a:sym typeface="Tahoma"/>
              </a:rPr>
              <a:t>Giáo viên hướng dẫn</a:t>
            </a:r>
            <a:r>
              <a:rPr lang="en-US" sz="1944" noProof="0" dirty="0">
                <a:solidFill>
                  <a:srgbClr val="000000"/>
                </a:solidFill>
                <a:latin typeface="Tahoma"/>
                <a:ea typeface="Tahoma"/>
                <a:cs typeface="Tahoma"/>
                <a:sym typeface="Tahoma"/>
              </a:rPr>
              <a:t>:</a:t>
            </a:r>
            <a:endParaRPr lang="vi-VN" sz="1944" noProof="0" dirty="0">
              <a:solidFill>
                <a:srgbClr val="000000"/>
              </a:solidFill>
              <a:latin typeface="Tahoma"/>
              <a:ea typeface="Tahoma"/>
              <a:cs typeface="Tahoma"/>
              <a:sym typeface="Tahoma"/>
            </a:endParaRPr>
          </a:p>
          <a:p>
            <a:pPr>
              <a:lnSpc>
                <a:spcPts val="2722"/>
              </a:lnSpc>
            </a:pPr>
            <a:r>
              <a:rPr lang="vi-VN" sz="1944" noProof="0" dirty="0">
                <a:solidFill>
                  <a:srgbClr val="000000"/>
                </a:solidFill>
                <a:latin typeface="Tahoma"/>
                <a:ea typeface="Tahoma"/>
                <a:cs typeface="Tahoma"/>
                <a:sym typeface="Tahoma"/>
              </a:rPr>
              <a:t>ThS. Nguyễn Hoàng Duy Thiện</a:t>
            </a:r>
          </a:p>
        </p:txBody>
      </p:sp>
      <p:sp>
        <p:nvSpPr>
          <p:cNvPr id="10" name="TextBox 10">
            <a:extLst>
              <a:ext uri="{FF2B5EF4-FFF2-40B4-BE49-F238E27FC236}">
                <a16:creationId xmlns:a16="http://schemas.microsoft.com/office/drawing/2014/main" id="{24007BCD-1D66-B218-F3CC-4B46AA01F54F}"/>
              </a:ext>
            </a:extLst>
          </p:cNvPr>
          <p:cNvSpPr txBox="1"/>
          <p:nvPr/>
        </p:nvSpPr>
        <p:spPr>
          <a:xfrm>
            <a:off x="7477819" y="4706741"/>
            <a:ext cx="4536357" cy="934298"/>
          </a:xfrm>
          <a:prstGeom prst="rect">
            <a:avLst/>
          </a:prstGeom>
        </p:spPr>
        <p:txBody>
          <a:bodyPr lIns="0" tIns="0" rIns="0" bIns="0" rtlCol="0" anchor="t">
            <a:spAutoFit/>
          </a:bodyPr>
          <a:lstStyle/>
          <a:p>
            <a:pPr>
              <a:lnSpc>
                <a:spcPts val="2488"/>
              </a:lnSpc>
            </a:pPr>
            <a:r>
              <a:rPr lang="vi-VN" sz="2000" noProof="0" dirty="0">
                <a:solidFill>
                  <a:srgbClr val="000000"/>
                </a:solidFill>
                <a:latin typeface="Tahoma"/>
                <a:ea typeface="Tahoma"/>
                <a:cs typeface="Tahoma"/>
                <a:sym typeface="Tahoma"/>
              </a:rPr>
              <a:t>Sinh viên thực hiện:</a:t>
            </a:r>
          </a:p>
          <a:p>
            <a:pPr>
              <a:lnSpc>
                <a:spcPts val="2488"/>
              </a:lnSpc>
            </a:pPr>
            <a:r>
              <a:rPr lang="en-US" sz="2000" noProof="0" dirty="0">
                <a:solidFill>
                  <a:srgbClr val="000000"/>
                </a:solidFill>
                <a:latin typeface="Tahoma"/>
                <a:ea typeface="Tahoma"/>
                <a:cs typeface="Tahoma"/>
                <a:sym typeface="Tahoma"/>
              </a:rPr>
              <a:t>Phạm Thị Hồng Phương</a:t>
            </a:r>
            <a:endParaRPr lang="vi-VN" sz="2000" noProof="0" dirty="0">
              <a:solidFill>
                <a:srgbClr val="000000"/>
              </a:solidFill>
              <a:latin typeface="Tahoma"/>
              <a:ea typeface="Tahoma"/>
              <a:cs typeface="Tahoma"/>
              <a:sym typeface="Tahoma"/>
            </a:endParaRPr>
          </a:p>
          <a:p>
            <a:pPr>
              <a:lnSpc>
                <a:spcPts val="2488"/>
              </a:lnSpc>
            </a:pPr>
            <a:r>
              <a:rPr lang="vi-VN" sz="2000" noProof="0" dirty="0">
                <a:solidFill>
                  <a:srgbClr val="000000"/>
                </a:solidFill>
                <a:latin typeface="Tahoma"/>
                <a:ea typeface="Tahoma"/>
                <a:cs typeface="Tahoma"/>
                <a:sym typeface="Tahoma"/>
              </a:rPr>
              <a:t>1101230</a:t>
            </a:r>
            <a:r>
              <a:rPr lang="en-US" sz="2000" noProof="0" dirty="0">
                <a:solidFill>
                  <a:srgbClr val="000000"/>
                </a:solidFill>
                <a:latin typeface="Tahoma"/>
                <a:ea typeface="Tahoma"/>
                <a:cs typeface="Tahoma"/>
                <a:sym typeface="Tahoma"/>
              </a:rPr>
              <a:t>40</a:t>
            </a:r>
            <a:r>
              <a:rPr lang="vi-VN" sz="2000" noProof="0" dirty="0">
                <a:solidFill>
                  <a:srgbClr val="000000"/>
                </a:solidFill>
                <a:latin typeface="Tahoma"/>
                <a:ea typeface="Tahoma"/>
                <a:cs typeface="Tahoma"/>
                <a:sym typeface="Tahoma"/>
              </a:rPr>
              <a:t> – DA23TTA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49E28D-7C72-F4F5-658F-FF34905C367F}"/>
            </a:ext>
          </a:extLst>
        </p:cNvPr>
        <p:cNvGrpSpPr/>
        <p:nvPr/>
      </p:nvGrpSpPr>
      <p:grpSpPr>
        <a:xfrm>
          <a:off x="0" y="0"/>
          <a:ext cx="0" cy="0"/>
          <a:chOff x="0" y="0"/>
          <a:chExt cx="0" cy="0"/>
        </a:xfrm>
      </p:grpSpPr>
      <p:sp>
        <p:nvSpPr>
          <p:cNvPr id="30" name="Title 1">
            <a:extLst>
              <a:ext uri="{FF2B5EF4-FFF2-40B4-BE49-F238E27FC236}">
                <a16:creationId xmlns:a16="http://schemas.microsoft.com/office/drawing/2014/main" id="{4E99FBE0-313B-8755-7DB9-33C9F2DFF005}"/>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4. Các </a:t>
            </a:r>
            <a:r>
              <a:rPr lang="en-US" dirty="0" err="1">
                <a:latin typeface="Tahoma" panose="020B0604030504040204" pitchFamily="34" charset="0"/>
                <a:ea typeface="Tahoma" panose="020B0604030504040204" pitchFamily="34" charset="0"/>
                <a:cs typeface="Tahoma" panose="020B0604030504040204" pitchFamily="34" charset="0"/>
              </a:rPr>
              <a:t>chức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năng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chính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endParaRPr lang="vi-VN" dirty="0">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3DB2C6E1-ECA2-AB3C-4FB0-F716199792DB}"/>
              </a:ext>
            </a:extLst>
          </p:cNvPr>
          <p:cNvSpPr txBox="1"/>
          <p:nvPr/>
        </p:nvSpPr>
        <p:spPr>
          <a:xfrm>
            <a:off x="1006003" y="1065347"/>
            <a:ext cx="9306136" cy="523220"/>
          </a:xfrm>
          <a:prstGeom prst="rect">
            <a:avLst/>
          </a:prstGeom>
          <a:noFill/>
        </p:spPr>
        <p:txBody>
          <a:bodyPr wrap="square">
            <a:spAutoFit/>
          </a:bodyPr>
          <a:lstStyle/>
          <a:p>
            <a:r>
              <a:rPr lang="en-US" sz="2800" dirty="0">
                <a:effectLst/>
                <a:latin typeface="Tahoma" panose="020B0604030504040204" pitchFamily="34" charset="0"/>
                <a:ea typeface="Tahoma" panose="020B0604030504040204" pitchFamily="34" charset="0"/>
                <a:cs typeface="Tahoma" panose="020B0604030504040204" pitchFamily="34" charset="0"/>
              </a:rPr>
              <a:t>4.3 </a:t>
            </a:r>
            <a:r>
              <a:rPr lang="en-US" sz="2800" dirty="0" err="1">
                <a:effectLst/>
                <a:latin typeface="Tahoma" panose="020B0604030504040204" pitchFamily="34" charset="0"/>
                <a:ea typeface="Tahoma" panose="020B0604030504040204" pitchFamily="34" charset="0"/>
                <a:cs typeface="Tahoma" panose="020B0604030504040204" pitchFamily="34" charset="0"/>
              </a:rPr>
              <a:t>Chức</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năng</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giỏ</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hàng</a:t>
            </a:r>
            <a:endParaRPr lang="en-US" sz="2800" dirty="0">
              <a:latin typeface="Tahoma" panose="020B0604030504040204" pitchFamily="34" charset="0"/>
              <a:ea typeface="Tahoma" panose="020B0604030504040204" pitchFamily="34" charset="0"/>
              <a:cs typeface="Tahoma" panose="020B0604030504040204" pitchFamily="34" charset="0"/>
            </a:endParaRPr>
          </a:p>
        </p:txBody>
      </p:sp>
      <p:pic>
        <p:nvPicPr>
          <p:cNvPr id="3074" name="Picture 1">
            <a:extLst>
              <a:ext uri="{FF2B5EF4-FFF2-40B4-BE49-F238E27FC236}">
                <a16:creationId xmlns:a16="http://schemas.microsoft.com/office/drawing/2014/main" id="{FC1D3789-2417-C5C7-89D6-C9B439C46A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9171" y="1808826"/>
            <a:ext cx="8782968" cy="4626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69922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FB3859-73A7-AF33-B6CF-AE3570C199B3}"/>
            </a:ext>
          </a:extLst>
        </p:cNvPr>
        <p:cNvGrpSpPr/>
        <p:nvPr/>
      </p:nvGrpSpPr>
      <p:grpSpPr>
        <a:xfrm>
          <a:off x="0" y="0"/>
          <a:ext cx="0" cy="0"/>
          <a:chOff x="0" y="0"/>
          <a:chExt cx="0" cy="0"/>
        </a:xfrm>
      </p:grpSpPr>
      <p:sp>
        <p:nvSpPr>
          <p:cNvPr id="30" name="Title 1">
            <a:extLst>
              <a:ext uri="{FF2B5EF4-FFF2-40B4-BE49-F238E27FC236}">
                <a16:creationId xmlns:a16="http://schemas.microsoft.com/office/drawing/2014/main" id="{6E8A4BFB-0503-3DE1-01C8-A4AD65344828}"/>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4. Các </a:t>
            </a:r>
            <a:r>
              <a:rPr lang="en-US" dirty="0" err="1">
                <a:latin typeface="Tahoma" panose="020B0604030504040204" pitchFamily="34" charset="0"/>
                <a:ea typeface="Tahoma" panose="020B0604030504040204" pitchFamily="34" charset="0"/>
                <a:cs typeface="Tahoma" panose="020B0604030504040204" pitchFamily="34" charset="0"/>
              </a:rPr>
              <a:t>chức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năng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chính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endParaRPr lang="vi-VN" dirty="0">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1982616A-A64E-BA7B-753B-A9D8E6A8DC86}"/>
              </a:ext>
            </a:extLst>
          </p:cNvPr>
          <p:cNvSpPr txBox="1"/>
          <p:nvPr/>
        </p:nvSpPr>
        <p:spPr>
          <a:xfrm>
            <a:off x="1006003" y="1065347"/>
            <a:ext cx="9306136" cy="523220"/>
          </a:xfrm>
          <a:prstGeom prst="rect">
            <a:avLst/>
          </a:prstGeom>
          <a:noFill/>
        </p:spPr>
        <p:txBody>
          <a:bodyPr wrap="square">
            <a:spAutoFit/>
          </a:bodyPr>
          <a:lstStyle/>
          <a:p>
            <a:r>
              <a:rPr lang="en-US" sz="2800" dirty="0">
                <a:effectLst/>
                <a:latin typeface="Tahoma" panose="020B0604030504040204" pitchFamily="34" charset="0"/>
                <a:ea typeface="Tahoma" panose="020B0604030504040204" pitchFamily="34" charset="0"/>
                <a:cs typeface="Tahoma" panose="020B0604030504040204" pitchFamily="34" charset="0"/>
              </a:rPr>
              <a:t>4.4 </a:t>
            </a:r>
            <a:r>
              <a:rPr lang="en-US" sz="2800" dirty="0" err="1">
                <a:effectLst/>
                <a:latin typeface="Tahoma" panose="020B0604030504040204" pitchFamily="34" charset="0"/>
                <a:ea typeface="Tahoma" panose="020B0604030504040204" pitchFamily="34" charset="0"/>
                <a:cs typeface="Tahoma" panose="020B0604030504040204" pitchFamily="34" charset="0"/>
              </a:rPr>
              <a:t>Chức</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năng</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tìm</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kiếm</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sản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phẩm</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theo</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tên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sản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phẩm</a:t>
            </a:r>
            <a:endParaRPr lang="en-US" sz="2800" dirty="0">
              <a:latin typeface="Tahoma" panose="020B0604030504040204" pitchFamily="34" charset="0"/>
              <a:ea typeface="Tahoma" panose="020B0604030504040204" pitchFamily="34" charset="0"/>
              <a:cs typeface="Tahoma" panose="020B0604030504040204" pitchFamily="34" charset="0"/>
            </a:endParaRPr>
          </a:p>
        </p:txBody>
      </p:sp>
      <p:pic>
        <p:nvPicPr>
          <p:cNvPr id="5122" name="Picture 1">
            <a:extLst>
              <a:ext uri="{FF2B5EF4-FFF2-40B4-BE49-F238E27FC236}">
                <a16:creationId xmlns:a16="http://schemas.microsoft.com/office/drawing/2014/main" id="{B3A85089-045A-ACEC-726A-DB8980C3FB78}"/>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5603" t="11219" r="16198" b="15143"/>
          <a:stretch>
            <a:fillRect/>
          </a:stretch>
        </p:blipFill>
        <p:spPr bwMode="auto">
          <a:xfrm>
            <a:off x="703332" y="2033491"/>
            <a:ext cx="5392668" cy="3067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1">
            <a:extLst>
              <a:ext uri="{FF2B5EF4-FFF2-40B4-BE49-F238E27FC236}">
                <a16:creationId xmlns:a16="http://schemas.microsoft.com/office/drawing/2014/main" id="{CA1980FF-2283-4979-0669-01B7EB6B2097}"/>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1416" t="9183" r="24365"/>
          <a:stretch>
            <a:fillRect/>
          </a:stretch>
        </p:blipFill>
        <p:spPr bwMode="auto">
          <a:xfrm>
            <a:off x="7060558" y="2033491"/>
            <a:ext cx="3495554" cy="31160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28464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3D3238-A39B-9E74-4BD9-7FAD18FB55BE}"/>
            </a:ext>
          </a:extLst>
        </p:cNvPr>
        <p:cNvGrpSpPr/>
        <p:nvPr/>
      </p:nvGrpSpPr>
      <p:grpSpPr>
        <a:xfrm>
          <a:off x="0" y="0"/>
          <a:ext cx="0" cy="0"/>
          <a:chOff x="0" y="0"/>
          <a:chExt cx="0" cy="0"/>
        </a:xfrm>
      </p:grpSpPr>
      <p:sp>
        <p:nvSpPr>
          <p:cNvPr id="30" name="Title 1">
            <a:extLst>
              <a:ext uri="{FF2B5EF4-FFF2-40B4-BE49-F238E27FC236}">
                <a16:creationId xmlns:a16="http://schemas.microsoft.com/office/drawing/2014/main" id="{4060F323-956C-9FA3-8B49-835030EE6285}"/>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4. Các </a:t>
            </a:r>
            <a:r>
              <a:rPr lang="en-US" dirty="0" err="1">
                <a:latin typeface="Tahoma" panose="020B0604030504040204" pitchFamily="34" charset="0"/>
                <a:ea typeface="Tahoma" panose="020B0604030504040204" pitchFamily="34" charset="0"/>
                <a:cs typeface="Tahoma" panose="020B0604030504040204" pitchFamily="34" charset="0"/>
              </a:rPr>
              <a:t>chức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năng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chính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endParaRPr lang="vi-VN" dirty="0">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DE91B99-288D-9365-949A-AF8D4201BA73}"/>
              </a:ext>
            </a:extLst>
          </p:cNvPr>
          <p:cNvSpPr txBox="1"/>
          <p:nvPr/>
        </p:nvSpPr>
        <p:spPr>
          <a:xfrm>
            <a:off x="1006003" y="1065347"/>
            <a:ext cx="9306136" cy="523220"/>
          </a:xfrm>
          <a:prstGeom prst="rect">
            <a:avLst/>
          </a:prstGeom>
          <a:noFill/>
        </p:spPr>
        <p:txBody>
          <a:bodyPr wrap="square">
            <a:spAutoFit/>
          </a:bodyPr>
          <a:lstStyle/>
          <a:p>
            <a:r>
              <a:rPr lang="en-US" sz="2800" dirty="0">
                <a:effectLst/>
                <a:latin typeface="Tahoma" panose="020B0604030504040204" pitchFamily="34" charset="0"/>
                <a:ea typeface="Tahoma" panose="020B0604030504040204" pitchFamily="34" charset="0"/>
                <a:cs typeface="Tahoma" panose="020B0604030504040204" pitchFamily="34" charset="0"/>
              </a:rPr>
              <a:t>4.5 </a:t>
            </a:r>
            <a:r>
              <a:rPr lang="en-US" sz="2800" dirty="0" err="1">
                <a:effectLst/>
                <a:latin typeface="Tahoma" panose="020B0604030504040204" pitchFamily="34" charset="0"/>
                <a:ea typeface="Tahoma" panose="020B0604030504040204" pitchFamily="34" charset="0"/>
                <a:cs typeface="Tahoma" panose="020B0604030504040204" pitchFamily="34" charset="0"/>
              </a:rPr>
              <a:t>Chức</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năng</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quản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trị</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hệ</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thống</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của</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quản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trị</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viên</a:t>
            </a:r>
            <a:endParaRPr lang="en-US" sz="2800" dirty="0">
              <a:latin typeface="Tahoma" panose="020B0604030504040204" pitchFamily="34" charset="0"/>
              <a:ea typeface="Tahoma" panose="020B0604030504040204" pitchFamily="34" charset="0"/>
              <a:cs typeface="Tahoma" panose="020B0604030504040204" pitchFamily="34" charset="0"/>
            </a:endParaRPr>
          </a:p>
        </p:txBody>
      </p:sp>
      <p:pic>
        <p:nvPicPr>
          <p:cNvPr id="6146" name="Picture 1">
            <a:extLst>
              <a:ext uri="{FF2B5EF4-FFF2-40B4-BE49-F238E27FC236}">
                <a16:creationId xmlns:a16="http://schemas.microsoft.com/office/drawing/2014/main" id="{6CD9FFBD-C962-1A9D-9E88-B4DCAB23AB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6956" y="1588567"/>
            <a:ext cx="9405455" cy="49867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21196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08E647-91C8-833C-8F91-2733699D135A}"/>
            </a:ext>
          </a:extLst>
        </p:cNvPr>
        <p:cNvGrpSpPr/>
        <p:nvPr/>
      </p:nvGrpSpPr>
      <p:grpSpPr>
        <a:xfrm>
          <a:off x="0" y="0"/>
          <a:ext cx="0" cy="0"/>
          <a:chOff x="0" y="0"/>
          <a:chExt cx="0" cy="0"/>
        </a:xfrm>
      </p:grpSpPr>
      <p:sp>
        <p:nvSpPr>
          <p:cNvPr id="30" name="Title 1">
            <a:extLst>
              <a:ext uri="{FF2B5EF4-FFF2-40B4-BE49-F238E27FC236}">
                <a16:creationId xmlns:a16="http://schemas.microsoft.com/office/drawing/2014/main" id="{57F4A8A0-F5A1-5DD3-0C4C-BB8E52E93337}"/>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5. </a:t>
            </a:r>
            <a:r>
              <a:rPr lang="en-US" dirty="0" err="1">
                <a:latin typeface="Tahoma" panose="020B0604030504040204" pitchFamily="34" charset="0"/>
                <a:ea typeface="Tahoma" panose="020B0604030504040204" pitchFamily="34" charset="0"/>
                <a:cs typeface="Tahoma" panose="020B0604030504040204" pitchFamily="34" charset="0"/>
              </a:rPr>
              <a:t>Thiết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kế</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dữ</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liệu</a:t>
            </a:r>
            <a:endParaRPr lang="vi-VN" dirty="0">
              <a:latin typeface="Tahoma" panose="020B0604030504040204" pitchFamily="34" charset="0"/>
              <a:ea typeface="Tahoma" panose="020B0604030504040204" pitchFamily="34" charset="0"/>
              <a:cs typeface="Tahoma" panose="020B0604030504040204" pitchFamily="34" charset="0"/>
            </a:endParaRPr>
          </a:p>
        </p:txBody>
      </p:sp>
      <p:pic>
        <p:nvPicPr>
          <p:cNvPr id="7170" name="Picture 1">
            <a:extLst>
              <a:ext uri="{FF2B5EF4-FFF2-40B4-BE49-F238E27FC236}">
                <a16:creationId xmlns:a16="http://schemas.microsoft.com/office/drawing/2014/main" id="{6263AB63-52AF-9F51-F2A7-A6D6A6773A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012" y="1256774"/>
            <a:ext cx="7958620" cy="4757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ECB1DCB7-8390-E30F-5066-9D66D17AE5A3}"/>
              </a:ext>
            </a:extLst>
          </p:cNvPr>
          <p:cNvSpPr txBox="1"/>
          <p:nvPr/>
        </p:nvSpPr>
        <p:spPr>
          <a:xfrm>
            <a:off x="8490995" y="1212493"/>
            <a:ext cx="3701005" cy="4801314"/>
          </a:xfrm>
          <a:prstGeom prst="rect">
            <a:avLst/>
          </a:prstGeom>
          <a:noFill/>
        </p:spPr>
        <p:txBody>
          <a:bodyPr wrap="square">
            <a:spAutoFit/>
          </a:bodyPr>
          <a:lstStyle/>
          <a:p>
            <a:r>
              <a:rPr lang="vi-VN" dirty="0">
                <a:latin typeface="Tahoma" panose="020B0604030504040204" pitchFamily="34" charset="0"/>
                <a:ea typeface="Tahoma" panose="020B0604030504040204" pitchFamily="34" charset="0"/>
                <a:cs typeface="Tahoma" panose="020B0604030504040204" pitchFamily="34" charset="0"/>
              </a:rPr>
              <a:t>Cấu trúc dữ liệu xoay quanh các thực thể cốt lõi là </a:t>
            </a:r>
            <a:r>
              <a:rPr lang="vi-VN" b="1" dirty="0">
                <a:latin typeface="Tahoma" panose="020B0604030504040204" pitchFamily="34" charset="0"/>
                <a:ea typeface="Tahoma" panose="020B0604030504040204" pitchFamily="34" charset="0"/>
                <a:cs typeface="Tahoma" panose="020B0604030504040204" pitchFamily="34" charset="0"/>
              </a:rPr>
              <a:t>San_pham</a:t>
            </a:r>
            <a:r>
              <a:rPr lang="vi-VN" dirty="0">
                <a:latin typeface="Tahoma" panose="020B0604030504040204" pitchFamily="34" charset="0"/>
                <a:ea typeface="Tahoma" panose="020B0604030504040204" pitchFamily="34" charset="0"/>
                <a:cs typeface="Tahoma" panose="020B0604030504040204" pitchFamily="34" charset="0"/>
              </a:rPr>
              <a:t> (Sản phẩm), </a:t>
            </a:r>
            <a:r>
              <a:rPr lang="vi-VN" b="1" dirty="0">
                <a:latin typeface="Tahoma" panose="020B0604030504040204" pitchFamily="34" charset="0"/>
                <a:ea typeface="Tahoma" panose="020B0604030504040204" pitchFamily="34" charset="0"/>
                <a:cs typeface="Tahoma" panose="020B0604030504040204" pitchFamily="34" charset="0"/>
              </a:rPr>
              <a:t>Khach_hang</a:t>
            </a:r>
            <a:r>
              <a:rPr lang="vi-VN" dirty="0">
                <a:latin typeface="Tahoma" panose="020B0604030504040204" pitchFamily="34" charset="0"/>
                <a:ea typeface="Tahoma" panose="020B0604030504040204" pitchFamily="34" charset="0"/>
                <a:cs typeface="Tahoma" panose="020B0604030504040204" pitchFamily="34" charset="0"/>
              </a:rPr>
              <a:t> (Khách hàng) và </a:t>
            </a:r>
            <a:r>
              <a:rPr lang="vi-VN" b="1" dirty="0">
                <a:latin typeface="Tahoma" panose="020B0604030504040204" pitchFamily="34" charset="0"/>
                <a:ea typeface="Tahoma" panose="020B0604030504040204" pitchFamily="34" charset="0"/>
                <a:cs typeface="Tahoma" panose="020B0604030504040204" pitchFamily="34" charset="0"/>
              </a:rPr>
              <a:t>Don_dat_hang</a:t>
            </a:r>
            <a:r>
              <a:rPr lang="vi-VN" dirty="0">
                <a:latin typeface="Tahoma" panose="020B0604030504040204" pitchFamily="34" charset="0"/>
                <a:ea typeface="Tahoma" panose="020B0604030504040204" pitchFamily="34" charset="0"/>
                <a:cs typeface="Tahoma" panose="020B0604030504040204" pitchFamily="34" charset="0"/>
              </a:rPr>
              <a:t> (Đơn hàng), hỗ trợ quy trình thương mại điện tử trọn vẹn từ khâu lựa chọn hàng vào </a:t>
            </a:r>
            <a:r>
              <a:rPr lang="vi-VN" b="1" dirty="0">
                <a:latin typeface="Tahoma" panose="020B0604030504040204" pitchFamily="34" charset="0"/>
                <a:ea typeface="Tahoma" panose="020B0604030504040204" pitchFamily="34" charset="0"/>
                <a:cs typeface="Tahoma" panose="020B0604030504040204" pitchFamily="34" charset="0"/>
              </a:rPr>
              <a:t>Gio_hang</a:t>
            </a:r>
            <a:r>
              <a:rPr lang="vi-VN" dirty="0">
                <a:latin typeface="Tahoma" panose="020B0604030504040204" pitchFamily="34" charset="0"/>
                <a:ea typeface="Tahoma" panose="020B0604030504040204" pitchFamily="34" charset="0"/>
                <a:cs typeface="Tahoma" panose="020B0604030504040204" pitchFamily="34" charset="0"/>
              </a:rPr>
              <a:t> (Giỏ hàng) đến khi thanh toán. Sản phẩm được tổ chức và quản lý khoa học thông qua bảng </a:t>
            </a:r>
            <a:r>
              <a:rPr lang="vi-VN" b="1" dirty="0">
                <a:latin typeface="Tahoma" panose="020B0604030504040204" pitchFamily="34" charset="0"/>
                <a:ea typeface="Tahoma" panose="020B0604030504040204" pitchFamily="34" charset="0"/>
                <a:cs typeface="Tahoma" panose="020B0604030504040204" pitchFamily="34" charset="0"/>
              </a:rPr>
              <a:t>Danh_muc</a:t>
            </a:r>
            <a:r>
              <a:rPr lang="vi-VN" dirty="0">
                <a:latin typeface="Tahoma" panose="020B0604030504040204" pitchFamily="34" charset="0"/>
                <a:ea typeface="Tahoma" panose="020B0604030504040204" pitchFamily="34" charset="0"/>
                <a:cs typeface="Tahoma" panose="020B0604030504040204" pitchFamily="34" charset="0"/>
              </a:rPr>
              <a:t> (Danh mục). Ngoài ra, mô hình còn tích hợp bảng </a:t>
            </a:r>
            <a:r>
              <a:rPr lang="vi-VN" b="1" dirty="0">
                <a:latin typeface="Tahoma" panose="020B0604030504040204" pitchFamily="34" charset="0"/>
                <a:ea typeface="Tahoma" panose="020B0604030504040204" pitchFamily="34" charset="0"/>
                <a:cs typeface="Tahoma" panose="020B0604030504040204" pitchFamily="34" charset="0"/>
              </a:rPr>
              <a:t>Tu_van</a:t>
            </a:r>
            <a:r>
              <a:rPr lang="vi-VN" dirty="0">
                <a:latin typeface="Tahoma" panose="020B0604030504040204" pitchFamily="34" charset="0"/>
                <a:ea typeface="Tahoma" panose="020B0604030504040204" pitchFamily="34" charset="0"/>
                <a:cs typeface="Tahoma" panose="020B0604030504040204" pitchFamily="34" charset="0"/>
              </a:rPr>
              <a:t> (Tư vấn) để phục vụ tính năng tương tác, hỗ trợ giải đáp thắc mắc giữa </a:t>
            </a:r>
            <a:r>
              <a:rPr lang="vi-VN" b="1" dirty="0">
                <a:latin typeface="Tahoma" panose="020B0604030504040204" pitchFamily="34" charset="0"/>
                <a:ea typeface="Tahoma" panose="020B0604030504040204" pitchFamily="34" charset="0"/>
                <a:cs typeface="Tahoma" panose="020B0604030504040204" pitchFamily="34" charset="0"/>
              </a:rPr>
              <a:t>Admin</a:t>
            </a:r>
            <a:r>
              <a:rPr lang="vi-VN" dirty="0">
                <a:latin typeface="Tahoma" panose="020B0604030504040204" pitchFamily="34" charset="0"/>
                <a:ea typeface="Tahoma" panose="020B0604030504040204" pitchFamily="34" charset="0"/>
                <a:cs typeface="Tahoma" panose="020B0604030504040204" pitchFamily="34" charset="0"/>
              </a:rPr>
              <a:t> (Quản trị viên) và khách hàng về các sản phẩm cụ thể.</a:t>
            </a:r>
            <a:endParaRPr lang="en-US"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041099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07B72B-D3DF-537E-2BEB-DF33FAC0D4C9}"/>
            </a:ext>
          </a:extLst>
        </p:cNvPr>
        <p:cNvGrpSpPr/>
        <p:nvPr/>
      </p:nvGrpSpPr>
      <p:grpSpPr>
        <a:xfrm>
          <a:off x="0" y="0"/>
          <a:ext cx="0" cy="0"/>
          <a:chOff x="0" y="0"/>
          <a:chExt cx="0" cy="0"/>
        </a:xfrm>
      </p:grpSpPr>
      <p:sp>
        <p:nvSpPr>
          <p:cNvPr id="30" name="Title 1">
            <a:extLst>
              <a:ext uri="{FF2B5EF4-FFF2-40B4-BE49-F238E27FC236}">
                <a16:creationId xmlns:a16="http://schemas.microsoft.com/office/drawing/2014/main" id="{DFD782D5-90F8-0B22-3B87-A3EA7BD11F39}"/>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6. </a:t>
            </a:r>
            <a:r>
              <a:rPr lang="en-US" dirty="0" err="1">
                <a:latin typeface="Tahoma" panose="020B0604030504040204" pitchFamily="34" charset="0"/>
                <a:ea typeface="Tahoma" panose="020B0604030504040204" pitchFamily="34" charset="0"/>
                <a:cs typeface="Tahoma" panose="020B0604030504040204" pitchFamily="34" charset="0"/>
              </a:rPr>
              <a:t>Kết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quả</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hướng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phát</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triển</a:t>
            </a:r>
            <a:endParaRPr lang="vi-VN" dirty="0">
              <a:latin typeface="Tahoma" panose="020B0604030504040204" pitchFamily="34" charset="0"/>
              <a:ea typeface="Tahoma" panose="020B0604030504040204" pitchFamily="34" charset="0"/>
              <a:cs typeface="Tahoma" panose="020B0604030504040204" pitchFamily="34" charset="0"/>
            </a:endParaRPr>
          </a:p>
        </p:txBody>
      </p:sp>
      <p:pic>
        <p:nvPicPr>
          <p:cNvPr id="2" name="Picture 1">
            <a:extLst>
              <a:ext uri="{FF2B5EF4-FFF2-40B4-BE49-F238E27FC236}">
                <a16:creationId xmlns:a16="http://schemas.microsoft.com/office/drawing/2014/main" id="{5A1A7D5F-6A8E-EC12-43B3-2B6BEE67C55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97776" y="1337797"/>
            <a:ext cx="7035212" cy="3317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74C09CC4-5747-BDDC-5A06-0BEFAC8E90A0}"/>
              </a:ext>
            </a:extLst>
          </p:cNvPr>
          <p:cNvSpPr txBox="1"/>
          <p:nvPr/>
        </p:nvSpPr>
        <p:spPr>
          <a:xfrm>
            <a:off x="255638" y="1472889"/>
            <a:ext cx="4442138" cy="3046988"/>
          </a:xfrm>
          <a:prstGeom prst="rect">
            <a:avLst/>
          </a:prstGeom>
          <a:noFill/>
        </p:spPr>
        <p:txBody>
          <a:bodyPr wrap="square" rtlCol="0">
            <a:spAutoFit/>
          </a:bodyPr>
          <a:lstStyle/>
          <a:p>
            <a:r>
              <a:rPr lang="en-US" sz="2400" b="1" dirty="0" err="1">
                <a:latin typeface="Tahoma" panose="020B0604030504040204" pitchFamily="34" charset="0"/>
                <a:ea typeface="Tahoma" panose="020B0604030504040204" pitchFamily="34" charset="0"/>
                <a:cs typeface="Tahoma" panose="020B0604030504040204" pitchFamily="34" charset="0"/>
              </a:rPr>
              <a:t>Hướng</a:t>
            </a:r>
            <a:r>
              <a:rPr lang="en-US" sz="2400" b="1" dirty="0">
                <a:latin typeface="Tahoma" panose="020B0604030504040204" pitchFamily="34" charset="0"/>
                <a:ea typeface="Tahoma" panose="020B0604030504040204" pitchFamily="34" charset="0"/>
                <a:cs typeface="Tahoma" panose="020B0604030504040204" pitchFamily="34" charset="0"/>
              </a:rPr>
              <a:t> </a:t>
            </a:r>
            <a:r>
              <a:rPr lang="en-US" sz="2400" b="1" dirty="0" err="1">
                <a:latin typeface="Tahoma" panose="020B0604030504040204" pitchFamily="34" charset="0"/>
                <a:ea typeface="Tahoma" panose="020B0604030504040204" pitchFamily="34" charset="0"/>
                <a:cs typeface="Tahoma" panose="020B0604030504040204" pitchFamily="34" charset="0"/>
              </a:rPr>
              <a:t>phát</a:t>
            </a:r>
            <a:r>
              <a:rPr lang="en-US" sz="2400" b="1" dirty="0">
                <a:latin typeface="Tahoma" panose="020B0604030504040204" pitchFamily="34" charset="0"/>
                <a:ea typeface="Tahoma" panose="020B0604030504040204" pitchFamily="34" charset="0"/>
                <a:cs typeface="Tahoma" panose="020B0604030504040204" pitchFamily="34" charset="0"/>
              </a:rPr>
              <a:t> </a:t>
            </a:r>
            <a:r>
              <a:rPr lang="en-US" sz="2400" b="1" dirty="0" err="1">
                <a:latin typeface="Tahoma" panose="020B0604030504040204" pitchFamily="34" charset="0"/>
                <a:ea typeface="Tahoma" panose="020B0604030504040204" pitchFamily="34" charset="0"/>
                <a:cs typeface="Tahoma" panose="020B0604030504040204" pitchFamily="34" charset="0"/>
              </a:rPr>
              <a:t>triển</a:t>
            </a:r>
            <a:r>
              <a:rPr lang="en-US" sz="2400" b="1" dirty="0">
                <a:latin typeface="Tahoma" panose="020B0604030504040204" pitchFamily="34" charset="0"/>
                <a:ea typeface="Tahoma" panose="020B0604030504040204" pitchFamily="34" charset="0"/>
                <a:cs typeface="Tahoma" panose="020B0604030504040204" pitchFamily="34" charset="0"/>
              </a:rPr>
              <a:t>:</a:t>
            </a:r>
          </a:p>
          <a:p>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Nâng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cao</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trải</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nghiệm</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và</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Tự</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động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hóa</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thanh</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toán</a:t>
            </a:r>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Ứng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dụng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trí</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tuệ</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nhân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tạo</a:t>
            </a:r>
            <a:r>
              <a:rPr lang="en-US" sz="2400" dirty="0">
                <a:latin typeface="Tahoma" panose="020B0604030504040204" pitchFamily="34" charset="0"/>
                <a:ea typeface="Tahoma" panose="020B0604030504040204" pitchFamily="34" charset="0"/>
                <a:cs typeface="Tahoma" panose="020B0604030504040204" pitchFamily="34" charset="0"/>
              </a:rPr>
              <a:t> (AI) </a:t>
            </a:r>
            <a:r>
              <a:rPr lang="en-US" sz="2400" dirty="0" err="1">
                <a:latin typeface="Tahoma" panose="020B0604030504040204" pitchFamily="34" charset="0"/>
                <a:ea typeface="Tahoma" panose="020B0604030504040204" pitchFamily="34" charset="0"/>
                <a:cs typeface="Tahoma" panose="020B0604030504040204" pitchFamily="34" charset="0"/>
              </a:rPr>
              <a:t>và</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hỗ</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trợ</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khách</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hàng</a:t>
            </a:r>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Mở</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rộng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kiến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trúc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và</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nâng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cấp</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công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nghệ</a:t>
            </a:r>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40157402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nvSpPr>
        <p:spPr>
          <a:xfrm>
            <a:off x="457200" y="1341120"/>
            <a:ext cx="11400155" cy="39624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r>
              <a:rPr lang="vi-VN" sz="16600" dirty="0">
                <a:latin typeface="Tahoma" panose="020B0604030504040204" pitchFamily="34" charset="0"/>
                <a:ea typeface="Tahoma" panose="020B0604030504040204" pitchFamily="34" charset="0"/>
                <a:cs typeface="Tahoma" panose="020B0604030504040204" pitchFamily="34"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文本框 3179"/>
          <p:cNvSpPr txBox="1"/>
          <p:nvPr>
            <p:custDataLst>
              <p:tags r:id="rId1"/>
            </p:custDataLst>
          </p:nvPr>
        </p:nvSpPr>
        <p:spPr>
          <a:xfrm>
            <a:off x="2096374" y="1484579"/>
            <a:ext cx="619760" cy="457835"/>
          </a:xfrm>
          <a:prstGeom prst="rect">
            <a:avLst/>
          </a:prstGeom>
          <a:solidFill>
            <a:srgbClr val="2B76AD"/>
          </a:solidFill>
          <a:effectLst>
            <a:outerShdw blurRad="50800" dist="38100" dir="2700000" algn="tl" rotWithShape="0">
              <a:prstClr val="black">
                <a:alpha val="40000"/>
              </a:prstClr>
            </a:outerShdw>
          </a:effectLst>
        </p:spPr>
        <p:txBody>
          <a:bodyPr wrap="square" rtlCol="0">
            <a:noAutofit/>
          </a:bodyPr>
          <a:lstStyle>
            <a:defPPr>
              <a:defRPr lang="zh-CN"/>
            </a:defPPr>
            <a:lvl1pPr marL="0" algn="l" defTabSz="913765" rtl="0" eaLnBrk="1" latinLnBrk="0" hangingPunct="1">
              <a:defRPr sz="1865" kern="1200">
                <a:solidFill>
                  <a:schemeClr val="tx1"/>
                </a:solidFill>
                <a:latin typeface="+mn-lt"/>
                <a:ea typeface="+mn-ea"/>
                <a:cs typeface="+mn-cs"/>
              </a:defRPr>
            </a:lvl1pPr>
            <a:lvl2pPr marL="457200" algn="l" defTabSz="913765" rtl="0" eaLnBrk="1" latinLnBrk="0" hangingPunct="1">
              <a:defRPr sz="1865" kern="1200">
                <a:solidFill>
                  <a:schemeClr val="tx1"/>
                </a:solidFill>
                <a:latin typeface="+mn-lt"/>
                <a:ea typeface="+mn-ea"/>
                <a:cs typeface="+mn-cs"/>
              </a:defRPr>
            </a:lvl2pPr>
            <a:lvl3pPr marL="914400" algn="l" defTabSz="913765" rtl="0" eaLnBrk="1" latinLnBrk="0" hangingPunct="1">
              <a:defRPr sz="1865" kern="1200">
                <a:solidFill>
                  <a:schemeClr val="tx1"/>
                </a:solidFill>
                <a:latin typeface="+mn-lt"/>
                <a:ea typeface="+mn-ea"/>
                <a:cs typeface="+mn-cs"/>
              </a:defRPr>
            </a:lvl3pPr>
            <a:lvl4pPr marL="1371600" algn="l" defTabSz="913765" rtl="0" eaLnBrk="1" latinLnBrk="0" hangingPunct="1">
              <a:defRPr sz="1865" kern="1200">
                <a:solidFill>
                  <a:schemeClr val="tx1"/>
                </a:solidFill>
                <a:latin typeface="+mn-lt"/>
                <a:ea typeface="+mn-ea"/>
                <a:cs typeface="+mn-cs"/>
              </a:defRPr>
            </a:lvl4pPr>
            <a:lvl5pPr marL="1828800" algn="l" defTabSz="913765" rtl="0" eaLnBrk="1" latinLnBrk="0" hangingPunct="1">
              <a:defRPr sz="1865" kern="1200">
                <a:solidFill>
                  <a:schemeClr val="tx1"/>
                </a:solidFill>
                <a:latin typeface="+mn-lt"/>
                <a:ea typeface="+mn-ea"/>
                <a:cs typeface="+mn-cs"/>
              </a:defRPr>
            </a:lvl5pPr>
            <a:lvl6pPr marL="2286000" algn="l" defTabSz="913765" rtl="0" eaLnBrk="1" latinLnBrk="0" hangingPunct="1">
              <a:defRPr sz="1865" kern="1200">
                <a:solidFill>
                  <a:schemeClr val="tx1"/>
                </a:solidFill>
                <a:latin typeface="+mn-lt"/>
                <a:ea typeface="+mn-ea"/>
                <a:cs typeface="+mn-cs"/>
              </a:defRPr>
            </a:lvl6pPr>
            <a:lvl7pPr marL="2743200" algn="l" defTabSz="913765" rtl="0" eaLnBrk="1" latinLnBrk="0" hangingPunct="1">
              <a:defRPr sz="1865" kern="1200">
                <a:solidFill>
                  <a:schemeClr val="tx1"/>
                </a:solidFill>
                <a:latin typeface="+mn-lt"/>
                <a:ea typeface="+mn-ea"/>
                <a:cs typeface="+mn-cs"/>
              </a:defRPr>
            </a:lvl7pPr>
            <a:lvl8pPr marL="3200400" algn="l" defTabSz="913765" rtl="0" eaLnBrk="1" latinLnBrk="0" hangingPunct="1">
              <a:defRPr sz="1865" kern="1200">
                <a:solidFill>
                  <a:schemeClr val="tx1"/>
                </a:solidFill>
                <a:latin typeface="+mn-lt"/>
                <a:ea typeface="+mn-ea"/>
                <a:cs typeface="+mn-cs"/>
              </a:defRPr>
            </a:lvl8pPr>
            <a:lvl9pPr marL="3657600" algn="l" defTabSz="913765" rtl="0" eaLnBrk="1" latinLnBrk="0" hangingPunct="1">
              <a:defRPr sz="1865" kern="1200">
                <a:solidFill>
                  <a:schemeClr val="tx1"/>
                </a:solidFill>
                <a:latin typeface="+mn-lt"/>
                <a:ea typeface="+mn-ea"/>
                <a:cs typeface="+mn-cs"/>
              </a:defRPr>
            </a:lvl9pPr>
          </a:lstStyle>
          <a:p>
            <a:pPr algn="ctr"/>
            <a:r>
              <a:rPr lang="en-US" altLang="zh-CN" sz="2000" b="1" dirty="0">
                <a:solidFill>
                  <a:schemeClr val="bg1"/>
                </a:solidFill>
                <a:latin typeface="Arial" panose="020B0604020202020204" pitchFamily="34" charset="0"/>
                <a:ea typeface="Arial" panose="020B0604020202020204" pitchFamily="34" charset="0"/>
                <a:cs typeface="Arial" panose="020B0604020202020204" pitchFamily="34" charset="0"/>
                <a:sym typeface="+mn-lt"/>
              </a:rPr>
              <a:t>1</a:t>
            </a:r>
          </a:p>
        </p:txBody>
      </p:sp>
      <p:sp>
        <p:nvSpPr>
          <p:cNvPr id="37" name="文本框 36"/>
          <p:cNvSpPr txBox="1"/>
          <p:nvPr/>
        </p:nvSpPr>
        <p:spPr>
          <a:xfrm>
            <a:off x="4577080" y="17780"/>
            <a:ext cx="4474210" cy="765810"/>
          </a:xfrm>
          <a:prstGeom prst="rect">
            <a:avLst/>
          </a:prstGeom>
          <a:noFill/>
        </p:spPr>
        <p:txBody>
          <a:bodyPr wrap="square" rtlCol="0">
            <a:noAutofit/>
          </a:bodyPr>
          <a:lstStyle>
            <a:defPPr>
              <a:defRPr lang="zh-CN"/>
            </a:defPPr>
            <a:lvl1pPr>
              <a:defRPr sz="6600" b="1">
                <a:solidFill>
                  <a:schemeClr val="accent1">
                    <a:lumMod val="50000"/>
                  </a:schemeClr>
                </a:solidFill>
                <a:cs typeface="+mn-ea"/>
              </a:defRPr>
            </a:lvl1pPr>
          </a:lstStyle>
          <a:p>
            <a:r>
              <a:rPr lang="en-US" altLang="zh-CN" sz="4800" dirty="0" err="1">
                <a:latin typeface="Tahoma" panose="020B0604030504040204" pitchFamily="34" charset="0"/>
                <a:ea typeface="Tahoma" panose="020B0604030504040204" pitchFamily="34" charset="0"/>
                <a:cs typeface="Tahoma" panose="020B0604030504040204" pitchFamily="34" charset="0"/>
                <a:sym typeface="+mn-lt"/>
              </a:rPr>
              <a:t>Nội</a:t>
            </a:r>
            <a:r>
              <a:rPr lang="en-US" altLang="zh-CN" sz="4800" dirty="0">
                <a:latin typeface="Tahoma" panose="020B0604030504040204" pitchFamily="34" charset="0"/>
                <a:ea typeface="Tahoma" panose="020B0604030504040204" pitchFamily="34" charset="0"/>
                <a:cs typeface="Tahoma" panose="020B0604030504040204" pitchFamily="34" charset="0"/>
                <a:sym typeface="+mn-lt"/>
              </a:rPr>
              <a:t> dung</a:t>
            </a:r>
          </a:p>
        </p:txBody>
      </p:sp>
      <p:sp>
        <p:nvSpPr>
          <p:cNvPr id="38" name="文本框 3179"/>
          <p:cNvSpPr txBox="1"/>
          <p:nvPr>
            <p:custDataLst>
              <p:tags r:id="rId2"/>
            </p:custDataLst>
          </p:nvPr>
        </p:nvSpPr>
        <p:spPr>
          <a:xfrm>
            <a:off x="2096374" y="2233561"/>
            <a:ext cx="619760" cy="457835"/>
          </a:xfrm>
          <a:prstGeom prst="rect">
            <a:avLst/>
          </a:prstGeom>
          <a:solidFill>
            <a:srgbClr val="2B76AD"/>
          </a:solidFill>
          <a:effectLst>
            <a:outerShdw blurRad="50800" dist="38100" dir="2700000" algn="tl" rotWithShape="0">
              <a:prstClr val="black">
                <a:alpha val="40000"/>
              </a:prstClr>
            </a:outerShdw>
          </a:effectLst>
        </p:spPr>
        <p:txBody>
          <a:bodyPr wrap="square" rtlCol="0">
            <a:noAutofit/>
          </a:bodyPr>
          <a:lstStyle>
            <a:defPPr>
              <a:defRPr lang="zh-CN"/>
            </a:defPPr>
            <a:lvl1pPr marL="0" algn="l" defTabSz="913765" rtl="0" eaLnBrk="1" latinLnBrk="0" hangingPunct="1">
              <a:defRPr sz="1865" kern="1200">
                <a:solidFill>
                  <a:schemeClr val="tx1"/>
                </a:solidFill>
                <a:latin typeface="+mn-lt"/>
                <a:ea typeface="+mn-ea"/>
                <a:cs typeface="+mn-cs"/>
              </a:defRPr>
            </a:lvl1pPr>
            <a:lvl2pPr marL="457200" algn="l" defTabSz="913765" rtl="0" eaLnBrk="1" latinLnBrk="0" hangingPunct="1">
              <a:defRPr sz="1865" kern="1200">
                <a:solidFill>
                  <a:schemeClr val="tx1"/>
                </a:solidFill>
                <a:latin typeface="+mn-lt"/>
                <a:ea typeface="+mn-ea"/>
                <a:cs typeface="+mn-cs"/>
              </a:defRPr>
            </a:lvl2pPr>
            <a:lvl3pPr marL="914400" algn="l" defTabSz="913765" rtl="0" eaLnBrk="1" latinLnBrk="0" hangingPunct="1">
              <a:defRPr sz="1865" kern="1200">
                <a:solidFill>
                  <a:schemeClr val="tx1"/>
                </a:solidFill>
                <a:latin typeface="+mn-lt"/>
                <a:ea typeface="+mn-ea"/>
                <a:cs typeface="+mn-cs"/>
              </a:defRPr>
            </a:lvl3pPr>
            <a:lvl4pPr marL="1371600" algn="l" defTabSz="913765" rtl="0" eaLnBrk="1" latinLnBrk="0" hangingPunct="1">
              <a:defRPr sz="1865" kern="1200">
                <a:solidFill>
                  <a:schemeClr val="tx1"/>
                </a:solidFill>
                <a:latin typeface="+mn-lt"/>
                <a:ea typeface="+mn-ea"/>
                <a:cs typeface="+mn-cs"/>
              </a:defRPr>
            </a:lvl4pPr>
            <a:lvl5pPr marL="1828800" algn="l" defTabSz="913765" rtl="0" eaLnBrk="1" latinLnBrk="0" hangingPunct="1">
              <a:defRPr sz="1865" kern="1200">
                <a:solidFill>
                  <a:schemeClr val="tx1"/>
                </a:solidFill>
                <a:latin typeface="+mn-lt"/>
                <a:ea typeface="+mn-ea"/>
                <a:cs typeface="+mn-cs"/>
              </a:defRPr>
            </a:lvl5pPr>
            <a:lvl6pPr marL="2286000" algn="l" defTabSz="913765" rtl="0" eaLnBrk="1" latinLnBrk="0" hangingPunct="1">
              <a:defRPr sz="1865" kern="1200">
                <a:solidFill>
                  <a:schemeClr val="tx1"/>
                </a:solidFill>
                <a:latin typeface="+mn-lt"/>
                <a:ea typeface="+mn-ea"/>
                <a:cs typeface="+mn-cs"/>
              </a:defRPr>
            </a:lvl6pPr>
            <a:lvl7pPr marL="2743200" algn="l" defTabSz="913765" rtl="0" eaLnBrk="1" latinLnBrk="0" hangingPunct="1">
              <a:defRPr sz="1865" kern="1200">
                <a:solidFill>
                  <a:schemeClr val="tx1"/>
                </a:solidFill>
                <a:latin typeface="+mn-lt"/>
                <a:ea typeface="+mn-ea"/>
                <a:cs typeface="+mn-cs"/>
              </a:defRPr>
            </a:lvl7pPr>
            <a:lvl8pPr marL="3200400" algn="l" defTabSz="913765" rtl="0" eaLnBrk="1" latinLnBrk="0" hangingPunct="1">
              <a:defRPr sz="1865" kern="1200">
                <a:solidFill>
                  <a:schemeClr val="tx1"/>
                </a:solidFill>
                <a:latin typeface="+mn-lt"/>
                <a:ea typeface="+mn-ea"/>
                <a:cs typeface="+mn-cs"/>
              </a:defRPr>
            </a:lvl8pPr>
            <a:lvl9pPr marL="3657600" algn="l" defTabSz="913765" rtl="0" eaLnBrk="1" latinLnBrk="0" hangingPunct="1">
              <a:defRPr sz="1865" kern="1200">
                <a:solidFill>
                  <a:schemeClr val="tx1"/>
                </a:solidFill>
                <a:latin typeface="+mn-lt"/>
                <a:ea typeface="+mn-ea"/>
                <a:cs typeface="+mn-cs"/>
              </a:defRPr>
            </a:lvl9pPr>
          </a:lstStyle>
          <a:p>
            <a:pPr algn="ctr"/>
            <a:r>
              <a:rPr lang="vi-VN" altLang="en-US" sz="2000" b="1" dirty="0">
                <a:solidFill>
                  <a:schemeClr val="bg1"/>
                </a:solidFill>
                <a:latin typeface="Arial" panose="020B0604020202020204" pitchFamily="34" charset="0"/>
                <a:ea typeface="Arial" panose="020B0604020202020204" pitchFamily="34" charset="0"/>
                <a:cs typeface="Arial" panose="020B0604020202020204" pitchFamily="34" charset="0"/>
                <a:sym typeface="+mn-lt"/>
              </a:rPr>
              <a:t>2</a:t>
            </a:r>
          </a:p>
        </p:txBody>
      </p:sp>
      <p:sp>
        <p:nvSpPr>
          <p:cNvPr id="39" name="文本框 3179"/>
          <p:cNvSpPr txBox="1"/>
          <p:nvPr>
            <p:custDataLst>
              <p:tags r:id="rId3"/>
            </p:custDataLst>
          </p:nvPr>
        </p:nvSpPr>
        <p:spPr>
          <a:xfrm>
            <a:off x="2096374" y="2981591"/>
            <a:ext cx="619760" cy="457835"/>
          </a:xfrm>
          <a:prstGeom prst="rect">
            <a:avLst/>
          </a:prstGeom>
          <a:solidFill>
            <a:srgbClr val="2B76AD"/>
          </a:solidFill>
          <a:effectLst>
            <a:outerShdw blurRad="50800" dist="38100" dir="2700000" algn="tl" rotWithShape="0">
              <a:prstClr val="black">
                <a:alpha val="40000"/>
              </a:prstClr>
            </a:outerShdw>
          </a:effectLst>
        </p:spPr>
        <p:txBody>
          <a:bodyPr wrap="square" rtlCol="0">
            <a:noAutofit/>
          </a:bodyPr>
          <a:lstStyle>
            <a:defPPr>
              <a:defRPr lang="zh-CN"/>
            </a:defPPr>
            <a:lvl1pPr marL="0" algn="l" defTabSz="913765" rtl="0" eaLnBrk="1" latinLnBrk="0" hangingPunct="1">
              <a:defRPr sz="1865" kern="1200">
                <a:solidFill>
                  <a:schemeClr val="tx1"/>
                </a:solidFill>
                <a:latin typeface="+mn-lt"/>
                <a:ea typeface="+mn-ea"/>
                <a:cs typeface="+mn-cs"/>
              </a:defRPr>
            </a:lvl1pPr>
            <a:lvl2pPr marL="457200" algn="l" defTabSz="913765" rtl="0" eaLnBrk="1" latinLnBrk="0" hangingPunct="1">
              <a:defRPr sz="1865" kern="1200">
                <a:solidFill>
                  <a:schemeClr val="tx1"/>
                </a:solidFill>
                <a:latin typeface="+mn-lt"/>
                <a:ea typeface="+mn-ea"/>
                <a:cs typeface="+mn-cs"/>
              </a:defRPr>
            </a:lvl2pPr>
            <a:lvl3pPr marL="914400" algn="l" defTabSz="913765" rtl="0" eaLnBrk="1" latinLnBrk="0" hangingPunct="1">
              <a:defRPr sz="1865" kern="1200">
                <a:solidFill>
                  <a:schemeClr val="tx1"/>
                </a:solidFill>
                <a:latin typeface="+mn-lt"/>
                <a:ea typeface="+mn-ea"/>
                <a:cs typeface="+mn-cs"/>
              </a:defRPr>
            </a:lvl3pPr>
            <a:lvl4pPr marL="1371600" algn="l" defTabSz="913765" rtl="0" eaLnBrk="1" latinLnBrk="0" hangingPunct="1">
              <a:defRPr sz="1865" kern="1200">
                <a:solidFill>
                  <a:schemeClr val="tx1"/>
                </a:solidFill>
                <a:latin typeface="+mn-lt"/>
                <a:ea typeface="+mn-ea"/>
                <a:cs typeface="+mn-cs"/>
              </a:defRPr>
            </a:lvl4pPr>
            <a:lvl5pPr marL="1828800" algn="l" defTabSz="913765" rtl="0" eaLnBrk="1" latinLnBrk="0" hangingPunct="1">
              <a:defRPr sz="1865" kern="1200">
                <a:solidFill>
                  <a:schemeClr val="tx1"/>
                </a:solidFill>
                <a:latin typeface="+mn-lt"/>
                <a:ea typeface="+mn-ea"/>
                <a:cs typeface="+mn-cs"/>
              </a:defRPr>
            </a:lvl5pPr>
            <a:lvl6pPr marL="2286000" algn="l" defTabSz="913765" rtl="0" eaLnBrk="1" latinLnBrk="0" hangingPunct="1">
              <a:defRPr sz="1865" kern="1200">
                <a:solidFill>
                  <a:schemeClr val="tx1"/>
                </a:solidFill>
                <a:latin typeface="+mn-lt"/>
                <a:ea typeface="+mn-ea"/>
                <a:cs typeface="+mn-cs"/>
              </a:defRPr>
            </a:lvl6pPr>
            <a:lvl7pPr marL="2743200" algn="l" defTabSz="913765" rtl="0" eaLnBrk="1" latinLnBrk="0" hangingPunct="1">
              <a:defRPr sz="1865" kern="1200">
                <a:solidFill>
                  <a:schemeClr val="tx1"/>
                </a:solidFill>
                <a:latin typeface="+mn-lt"/>
                <a:ea typeface="+mn-ea"/>
                <a:cs typeface="+mn-cs"/>
              </a:defRPr>
            </a:lvl7pPr>
            <a:lvl8pPr marL="3200400" algn="l" defTabSz="913765" rtl="0" eaLnBrk="1" latinLnBrk="0" hangingPunct="1">
              <a:defRPr sz="1865" kern="1200">
                <a:solidFill>
                  <a:schemeClr val="tx1"/>
                </a:solidFill>
                <a:latin typeface="+mn-lt"/>
                <a:ea typeface="+mn-ea"/>
                <a:cs typeface="+mn-cs"/>
              </a:defRPr>
            </a:lvl8pPr>
            <a:lvl9pPr marL="3657600" algn="l" defTabSz="913765" rtl="0" eaLnBrk="1" latinLnBrk="0" hangingPunct="1">
              <a:defRPr sz="1865" kern="1200">
                <a:solidFill>
                  <a:schemeClr val="tx1"/>
                </a:solidFill>
                <a:latin typeface="+mn-lt"/>
                <a:ea typeface="+mn-ea"/>
                <a:cs typeface="+mn-cs"/>
              </a:defRPr>
            </a:lvl9pPr>
          </a:lstStyle>
          <a:p>
            <a:pPr algn="ctr"/>
            <a:r>
              <a:rPr lang="vi-VN" altLang="en-US" sz="2000" b="1" dirty="0">
                <a:solidFill>
                  <a:schemeClr val="bg1"/>
                </a:solidFill>
                <a:latin typeface="Arial" panose="020B0604020202020204" pitchFamily="34" charset="0"/>
                <a:ea typeface="Arial" panose="020B0604020202020204" pitchFamily="34" charset="0"/>
                <a:cs typeface="Arial" panose="020B0604020202020204" pitchFamily="34" charset="0"/>
                <a:sym typeface="+mn-lt"/>
              </a:rPr>
              <a:t>3</a:t>
            </a:r>
          </a:p>
        </p:txBody>
      </p:sp>
      <p:sp>
        <p:nvSpPr>
          <p:cNvPr id="40" name="文本框 3179"/>
          <p:cNvSpPr txBox="1"/>
          <p:nvPr>
            <p:custDataLst>
              <p:tags r:id="rId4"/>
            </p:custDataLst>
          </p:nvPr>
        </p:nvSpPr>
        <p:spPr>
          <a:xfrm>
            <a:off x="2096374" y="3729621"/>
            <a:ext cx="619760" cy="457835"/>
          </a:xfrm>
          <a:prstGeom prst="rect">
            <a:avLst/>
          </a:prstGeom>
          <a:solidFill>
            <a:srgbClr val="2B76AD"/>
          </a:solidFill>
          <a:effectLst>
            <a:outerShdw blurRad="50800" dist="38100" dir="2700000" algn="tl" rotWithShape="0">
              <a:prstClr val="black">
                <a:alpha val="40000"/>
              </a:prstClr>
            </a:outerShdw>
          </a:effectLst>
        </p:spPr>
        <p:txBody>
          <a:bodyPr wrap="square" rtlCol="0">
            <a:noAutofit/>
          </a:bodyPr>
          <a:lstStyle>
            <a:defPPr>
              <a:defRPr lang="zh-CN"/>
            </a:defPPr>
            <a:lvl1pPr marL="0" algn="l" defTabSz="913765" rtl="0" eaLnBrk="1" latinLnBrk="0" hangingPunct="1">
              <a:defRPr sz="1865" kern="1200">
                <a:solidFill>
                  <a:schemeClr val="tx1"/>
                </a:solidFill>
                <a:latin typeface="+mn-lt"/>
                <a:ea typeface="+mn-ea"/>
                <a:cs typeface="+mn-cs"/>
              </a:defRPr>
            </a:lvl1pPr>
            <a:lvl2pPr marL="457200" algn="l" defTabSz="913765" rtl="0" eaLnBrk="1" latinLnBrk="0" hangingPunct="1">
              <a:defRPr sz="1865" kern="1200">
                <a:solidFill>
                  <a:schemeClr val="tx1"/>
                </a:solidFill>
                <a:latin typeface="+mn-lt"/>
                <a:ea typeface="+mn-ea"/>
                <a:cs typeface="+mn-cs"/>
              </a:defRPr>
            </a:lvl2pPr>
            <a:lvl3pPr marL="914400" algn="l" defTabSz="913765" rtl="0" eaLnBrk="1" latinLnBrk="0" hangingPunct="1">
              <a:defRPr sz="1865" kern="1200">
                <a:solidFill>
                  <a:schemeClr val="tx1"/>
                </a:solidFill>
                <a:latin typeface="+mn-lt"/>
                <a:ea typeface="+mn-ea"/>
                <a:cs typeface="+mn-cs"/>
              </a:defRPr>
            </a:lvl3pPr>
            <a:lvl4pPr marL="1371600" algn="l" defTabSz="913765" rtl="0" eaLnBrk="1" latinLnBrk="0" hangingPunct="1">
              <a:defRPr sz="1865" kern="1200">
                <a:solidFill>
                  <a:schemeClr val="tx1"/>
                </a:solidFill>
                <a:latin typeface="+mn-lt"/>
                <a:ea typeface="+mn-ea"/>
                <a:cs typeface="+mn-cs"/>
              </a:defRPr>
            </a:lvl4pPr>
            <a:lvl5pPr marL="1828800" algn="l" defTabSz="913765" rtl="0" eaLnBrk="1" latinLnBrk="0" hangingPunct="1">
              <a:defRPr sz="1865" kern="1200">
                <a:solidFill>
                  <a:schemeClr val="tx1"/>
                </a:solidFill>
                <a:latin typeface="+mn-lt"/>
                <a:ea typeface="+mn-ea"/>
                <a:cs typeface="+mn-cs"/>
              </a:defRPr>
            </a:lvl5pPr>
            <a:lvl6pPr marL="2286000" algn="l" defTabSz="913765" rtl="0" eaLnBrk="1" latinLnBrk="0" hangingPunct="1">
              <a:defRPr sz="1865" kern="1200">
                <a:solidFill>
                  <a:schemeClr val="tx1"/>
                </a:solidFill>
                <a:latin typeface="+mn-lt"/>
                <a:ea typeface="+mn-ea"/>
                <a:cs typeface="+mn-cs"/>
              </a:defRPr>
            </a:lvl6pPr>
            <a:lvl7pPr marL="2743200" algn="l" defTabSz="913765" rtl="0" eaLnBrk="1" latinLnBrk="0" hangingPunct="1">
              <a:defRPr sz="1865" kern="1200">
                <a:solidFill>
                  <a:schemeClr val="tx1"/>
                </a:solidFill>
                <a:latin typeface="+mn-lt"/>
                <a:ea typeface="+mn-ea"/>
                <a:cs typeface="+mn-cs"/>
              </a:defRPr>
            </a:lvl7pPr>
            <a:lvl8pPr marL="3200400" algn="l" defTabSz="913765" rtl="0" eaLnBrk="1" latinLnBrk="0" hangingPunct="1">
              <a:defRPr sz="1865" kern="1200">
                <a:solidFill>
                  <a:schemeClr val="tx1"/>
                </a:solidFill>
                <a:latin typeface="+mn-lt"/>
                <a:ea typeface="+mn-ea"/>
                <a:cs typeface="+mn-cs"/>
              </a:defRPr>
            </a:lvl8pPr>
            <a:lvl9pPr marL="3657600" algn="l" defTabSz="913765" rtl="0" eaLnBrk="1" latinLnBrk="0" hangingPunct="1">
              <a:defRPr sz="1865" kern="1200">
                <a:solidFill>
                  <a:schemeClr val="tx1"/>
                </a:solidFill>
                <a:latin typeface="+mn-lt"/>
                <a:ea typeface="+mn-ea"/>
                <a:cs typeface="+mn-cs"/>
              </a:defRPr>
            </a:lvl9pPr>
          </a:lstStyle>
          <a:p>
            <a:pPr algn="ctr"/>
            <a:r>
              <a:rPr lang="vi-VN" altLang="en-US" sz="2000" b="1" dirty="0">
                <a:solidFill>
                  <a:schemeClr val="bg1"/>
                </a:solidFill>
                <a:latin typeface="Arial" panose="020B0604020202020204" pitchFamily="34" charset="0"/>
                <a:ea typeface="Arial" panose="020B0604020202020204" pitchFamily="34" charset="0"/>
                <a:cs typeface="Arial" panose="020B0604020202020204" pitchFamily="34" charset="0"/>
                <a:sym typeface="+mn-lt"/>
              </a:rPr>
              <a:t>4</a:t>
            </a:r>
          </a:p>
        </p:txBody>
      </p:sp>
      <p:sp>
        <p:nvSpPr>
          <p:cNvPr id="41" name="文本框 3179"/>
          <p:cNvSpPr txBox="1"/>
          <p:nvPr>
            <p:custDataLst>
              <p:tags r:id="rId5"/>
            </p:custDataLst>
          </p:nvPr>
        </p:nvSpPr>
        <p:spPr>
          <a:xfrm>
            <a:off x="2096374" y="4477651"/>
            <a:ext cx="619760" cy="457835"/>
          </a:xfrm>
          <a:prstGeom prst="rect">
            <a:avLst/>
          </a:prstGeom>
          <a:solidFill>
            <a:srgbClr val="2B76AD"/>
          </a:solidFill>
          <a:effectLst>
            <a:outerShdw blurRad="50800" dist="38100" dir="2700000" algn="tl" rotWithShape="0">
              <a:prstClr val="black">
                <a:alpha val="40000"/>
              </a:prstClr>
            </a:outerShdw>
          </a:effectLst>
        </p:spPr>
        <p:txBody>
          <a:bodyPr wrap="square" rtlCol="0">
            <a:noAutofit/>
          </a:bodyPr>
          <a:lstStyle>
            <a:defPPr>
              <a:defRPr lang="zh-CN"/>
            </a:defPPr>
            <a:lvl1pPr marL="0" algn="l" defTabSz="913765" rtl="0" eaLnBrk="1" latinLnBrk="0" hangingPunct="1">
              <a:defRPr sz="1865" kern="1200">
                <a:solidFill>
                  <a:schemeClr val="tx1"/>
                </a:solidFill>
                <a:latin typeface="+mn-lt"/>
                <a:ea typeface="+mn-ea"/>
                <a:cs typeface="+mn-cs"/>
              </a:defRPr>
            </a:lvl1pPr>
            <a:lvl2pPr marL="457200" algn="l" defTabSz="913765" rtl="0" eaLnBrk="1" latinLnBrk="0" hangingPunct="1">
              <a:defRPr sz="1865" kern="1200">
                <a:solidFill>
                  <a:schemeClr val="tx1"/>
                </a:solidFill>
                <a:latin typeface="+mn-lt"/>
                <a:ea typeface="+mn-ea"/>
                <a:cs typeface="+mn-cs"/>
              </a:defRPr>
            </a:lvl2pPr>
            <a:lvl3pPr marL="914400" algn="l" defTabSz="913765" rtl="0" eaLnBrk="1" latinLnBrk="0" hangingPunct="1">
              <a:defRPr sz="1865" kern="1200">
                <a:solidFill>
                  <a:schemeClr val="tx1"/>
                </a:solidFill>
                <a:latin typeface="+mn-lt"/>
                <a:ea typeface="+mn-ea"/>
                <a:cs typeface="+mn-cs"/>
              </a:defRPr>
            </a:lvl3pPr>
            <a:lvl4pPr marL="1371600" algn="l" defTabSz="913765" rtl="0" eaLnBrk="1" latinLnBrk="0" hangingPunct="1">
              <a:defRPr sz="1865" kern="1200">
                <a:solidFill>
                  <a:schemeClr val="tx1"/>
                </a:solidFill>
                <a:latin typeface="+mn-lt"/>
                <a:ea typeface="+mn-ea"/>
                <a:cs typeface="+mn-cs"/>
              </a:defRPr>
            </a:lvl4pPr>
            <a:lvl5pPr marL="1828800" algn="l" defTabSz="913765" rtl="0" eaLnBrk="1" latinLnBrk="0" hangingPunct="1">
              <a:defRPr sz="1865" kern="1200">
                <a:solidFill>
                  <a:schemeClr val="tx1"/>
                </a:solidFill>
                <a:latin typeface="+mn-lt"/>
                <a:ea typeface="+mn-ea"/>
                <a:cs typeface="+mn-cs"/>
              </a:defRPr>
            </a:lvl5pPr>
            <a:lvl6pPr marL="2286000" algn="l" defTabSz="913765" rtl="0" eaLnBrk="1" latinLnBrk="0" hangingPunct="1">
              <a:defRPr sz="1865" kern="1200">
                <a:solidFill>
                  <a:schemeClr val="tx1"/>
                </a:solidFill>
                <a:latin typeface="+mn-lt"/>
                <a:ea typeface="+mn-ea"/>
                <a:cs typeface="+mn-cs"/>
              </a:defRPr>
            </a:lvl6pPr>
            <a:lvl7pPr marL="2743200" algn="l" defTabSz="913765" rtl="0" eaLnBrk="1" latinLnBrk="0" hangingPunct="1">
              <a:defRPr sz="1865" kern="1200">
                <a:solidFill>
                  <a:schemeClr val="tx1"/>
                </a:solidFill>
                <a:latin typeface="+mn-lt"/>
                <a:ea typeface="+mn-ea"/>
                <a:cs typeface="+mn-cs"/>
              </a:defRPr>
            </a:lvl7pPr>
            <a:lvl8pPr marL="3200400" algn="l" defTabSz="913765" rtl="0" eaLnBrk="1" latinLnBrk="0" hangingPunct="1">
              <a:defRPr sz="1865" kern="1200">
                <a:solidFill>
                  <a:schemeClr val="tx1"/>
                </a:solidFill>
                <a:latin typeface="+mn-lt"/>
                <a:ea typeface="+mn-ea"/>
                <a:cs typeface="+mn-cs"/>
              </a:defRPr>
            </a:lvl8pPr>
            <a:lvl9pPr marL="3657600" algn="l" defTabSz="913765" rtl="0" eaLnBrk="1" latinLnBrk="0" hangingPunct="1">
              <a:defRPr sz="1865" kern="1200">
                <a:solidFill>
                  <a:schemeClr val="tx1"/>
                </a:solidFill>
                <a:latin typeface="+mn-lt"/>
                <a:ea typeface="+mn-ea"/>
                <a:cs typeface="+mn-cs"/>
              </a:defRPr>
            </a:lvl9pPr>
          </a:lstStyle>
          <a:p>
            <a:pPr algn="ctr"/>
            <a:r>
              <a:rPr lang="vi-VN" altLang="en-US" sz="2000" b="1" dirty="0">
                <a:solidFill>
                  <a:schemeClr val="bg1"/>
                </a:solidFill>
                <a:latin typeface="Arial" panose="020B0604020202020204" pitchFamily="34" charset="0"/>
                <a:ea typeface="Arial" panose="020B0604020202020204" pitchFamily="34" charset="0"/>
                <a:cs typeface="Arial" panose="020B0604020202020204" pitchFamily="34" charset="0"/>
                <a:sym typeface="+mn-lt"/>
              </a:rPr>
              <a:t>5</a:t>
            </a:r>
          </a:p>
        </p:txBody>
      </p:sp>
      <p:sp>
        <p:nvSpPr>
          <p:cNvPr id="42" name="文本框 3179"/>
          <p:cNvSpPr txBox="1"/>
          <p:nvPr>
            <p:custDataLst>
              <p:tags r:id="rId6"/>
            </p:custDataLst>
          </p:nvPr>
        </p:nvSpPr>
        <p:spPr>
          <a:xfrm>
            <a:off x="2096374" y="5225681"/>
            <a:ext cx="619760" cy="457835"/>
          </a:xfrm>
          <a:prstGeom prst="rect">
            <a:avLst/>
          </a:prstGeom>
          <a:solidFill>
            <a:srgbClr val="2B76AD"/>
          </a:solidFill>
          <a:effectLst>
            <a:outerShdw blurRad="50800" dist="38100" dir="2700000" algn="tl" rotWithShape="0">
              <a:prstClr val="black">
                <a:alpha val="40000"/>
              </a:prstClr>
            </a:outerShdw>
          </a:effectLst>
        </p:spPr>
        <p:txBody>
          <a:bodyPr wrap="square" rtlCol="0">
            <a:noAutofit/>
          </a:bodyPr>
          <a:lstStyle>
            <a:defPPr>
              <a:defRPr lang="zh-CN"/>
            </a:defPPr>
            <a:lvl1pPr marL="0" algn="l" defTabSz="913765" rtl="0" eaLnBrk="1" latinLnBrk="0" hangingPunct="1">
              <a:defRPr sz="1865" kern="1200">
                <a:solidFill>
                  <a:schemeClr val="tx1"/>
                </a:solidFill>
                <a:latin typeface="+mn-lt"/>
                <a:ea typeface="+mn-ea"/>
                <a:cs typeface="+mn-cs"/>
              </a:defRPr>
            </a:lvl1pPr>
            <a:lvl2pPr marL="457200" algn="l" defTabSz="913765" rtl="0" eaLnBrk="1" latinLnBrk="0" hangingPunct="1">
              <a:defRPr sz="1865" kern="1200">
                <a:solidFill>
                  <a:schemeClr val="tx1"/>
                </a:solidFill>
                <a:latin typeface="+mn-lt"/>
                <a:ea typeface="+mn-ea"/>
                <a:cs typeface="+mn-cs"/>
              </a:defRPr>
            </a:lvl2pPr>
            <a:lvl3pPr marL="914400" algn="l" defTabSz="913765" rtl="0" eaLnBrk="1" latinLnBrk="0" hangingPunct="1">
              <a:defRPr sz="1865" kern="1200">
                <a:solidFill>
                  <a:schemeClr val="tx1"/>
                </a:solidFill>
                <a:latin typeface="+mn-lt"/>
                <a:ea typeface="+mn-ea"/>
                <a:cs typeface="+mn-cs"/>
              </a:defRPr>
            </a:lvl3pPr>
            <a:lvl4pPr marL="1371600" algn="l" defTabSz="913765" rtl="0" eaLnBrk="1" latinLnBrk="0" hangingPunct="1">
              <a:defRPr sz="1865" kern="1200">
                <a:solidFill>
                  <a:schemeClr val="tx1"/>
                </a:solidFill>
                <a:latin typeface="+mn-lt"/>
                <a:ea typeface="+mn-ea"/>
                <a:cs typeface="+mn-cs"/>
              </a:defRPr>
            </a:lvl4pPr>
            <a:lvl5pPr marL="1828800" algn="l" defTabSz="913765" rtl="0" eaLnBrk="1" latinLnBrk="0" hangingPunct="1">
              <a:defRPr sz="1865" kern="1200">
                <a:solidFill>
                  <a:schemeClr val="tx1"/>
                </a:solidFill>
                <a:latin typeface="+mn-lt"/>
                <a:ea typeface="+mn-ea"/>
                <a:cs typeface="+mn-cs"/>
              </a:defRPr>
            </a:lvl5pPr>
            <a:lvl6pPr marL="2286000" algn="l" defTabSz="913765" rtl="0" eaLnBrk="1" latinLnBrk="0" hangingPunct="1">
              <a:defRPr sz="1865" kern="1200">
                <a:solidFill>
                  <a:schemeClr val="tx1"/>
                </a:solidFill>
                <a:latin typeface="+mn-lt"/>
                <a:ea typeface="+mn-ea"/>
                <a:cs typeface="+mn-cs"/>
              </a:defRPr>
            </a:lvl6pPr>
            <a:lvl7pPr marL="2743200" algn="l" defTabSz="913765" rtl="0" eaLnBrk="1" latinLnBrk="0" hangingPunct="1">
              <a:defRPr sz="1865" kern="1200">
                <a:solidFill>
                  <a:schemeClr val="tx1"/>
                </a:solidFill>
                <a:latin typeface="+mn-lt"/>
                <a:ea typeface="+mn-ea"/>
                <a:cs typeface="+mn-cs"/>
              </a:defRPr>
            </a:lvl7pPr>
            <a:lvl8pPr marL="3200400" algn="l" defTabSz="913765" rtl="0" eaLnBrk="1" latinLnBrk="0" hangingPunct="1">
              <a:defRPr sz="1865" kern="1200">
                <a:solidFill>
                  <a:schemeClr val="tx1"/>
                </a:solidFill>
                <a:latin typeface="+mn-lt"/>
                <a:ea typeface="+mn-ea"/>
                <a:cs typeface="+mn-cs"/>
              </a:defRPr>
            </a:lvl8pPr>
            <a:lvl9pPr marL="3657600" algn="l" defTabSz="913765" rtl="0" eaLnBrk="1" latinLnBrk="0" hangingPunct="1">
              <a:defRPr sz="1865" kern="1200">
                <a:solidFill>
                  <a:schemeClr val="tx1"/>
                </a:solidFill>
                <a:latin typeface="+mn-lt"/>
                <a:ea typeface="+mn-ea"/>
                <a:cs typeface="+mn-cs"/>
              </a:defRPr>
            </a:lvl9pPr>
          </a:lstStyle>
          <a:p>
            <a:pPr algn="ctr"/>
            <a:r>
              <a:rPr lang="vi-VN" altLang="en-US" sz="2000" b="1" dirty="0">
                <a:solidFill>
                  <a:schemeClr val="bg1"/>
                </a:solidFill>
                <a:latin typeface="Arial" panose="020B0604020202020204" pitchFamily="34" charset="0"/>
                <a:ea typeface="Arial" panose="020B0604020202020204" pitchFamily="34" charset="0"/>
                <a:cs typeface="Arial" panose="020B0604020202020204" pitchFamily="34" charset="0"/>
                <a:sym typeface="+mn-lt"/>
              </a:rPr>
              <a:t>6</a:t>
            </a:r>
          </a:p>
        </p:txBody>
      </p:sp>
      <p:sp>
        <p:nvSpPr>
          <p:cNvPr id="45" name="Text Box 44"/>
          <p:cNvSpPr txBox="1"/>
          <p:nvPr>
            <p:custDataLst>
              <p:tags r:id="rId7"/>
            </p:custDataLst>
          </p:nvPr>
        </p:nvSpPr>
        <p:spPr>
          <a:xfrm>
            <a:off x="2821226" y="4489716"/>
            <a:ext cx="5753100" cy="487680"/>
          </a:xfrm>
          <a:prstGeom prst="rect">
            <a:avLst/>
          </a:prstGeom>
          <a:noFill/>
        </p:spPr>
        <p:txBody>
          <a:bodyPr wrap="square" rtlCol="0" anchor="t" anchorCtr="0">
            <a:noAutofit/>
          </a:bodyPr>
          <a:lstStyle/>
          <a:p>
            <a:r>
              <a:rPr lang="en-US" sz="2800" dirty="0" err="1">
                <a:latin typeface="Tahoma" panose="020B0604030504040204" pitchFamily="34" charset="0"/>
                <a:ea typeface="Tahoma" panose="020B0604030504040204" pitchFamily="34" charset="0"/>
                <a:cs typeface="Tahoma" panose="020B0604030504040204" pitchFamily="34" charset="0"/>
                <a:sym typeface="+mn-ea"/>
              </a:rPr>
              <a:t>Thiết</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kế</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dữ</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liệu</a:t>
            </a:r>
            <a:endParaRPr lang="vi-VN" sz="2800" dirty="0">
              <a:latin typeface="Tahoma" panose="020B0604030504040204" pitchFamily="34" charset="0"/>
              <a:ea typeface="Tahoma" panose="020B0604030504040204" pitchFamily="34" charset="0"/>
              <a:cs typeface="Tahoma" panose="020B0604030504040204" pitchFamily="34" charset="0"/>
              <a:sym typeface="+mn-ea"/>
            </a:endParaRPr>
          </a:p>
        </p:txBody>
      </p:sp>
      <p:sp>
        <p:nvSpPr>
          <p:cNvPr id="46" name="Text Box 45"/>
          <p:cNvSpPr txBox="1"/>
          <p:nvPr>
            <p:custDataLst>
              <p:tags r:id="rId8"/>
            </p:custDataLst>
          </p:nvPr>
        </p:nvSpPr>
        <p:spPr>
          <a:xfrm>
            <a:off x="2821226" y="1425841"/>
            <a:ext cx="4064000" cy="516890"/>
          </a:xfrm>
          <a:prstGeom prst="rect">
            <a:avLst/>
          </a:prstGeom>
          <a:noFill/>
        </p:spPr>
        <p:txBody>
          <a:bodyPr wrap="square" rtlCol="0" anchor="t" anchorCtr="0">
            <a:noAutofit/>
          </a:bodyPr>
          <a:lstStyle/>
          <a:p>
            <a:r>
              <a:rPr lang="en-US" sz="2800" dirty="0" err="1">
                <a:latin typeface="Tahoma" panose="020B0604030504040204" pitchFamily="34" charset="0"/>
                <a:ea typeface="Tahoma" panose="020B0604030504040204" pitchFamily="34" charset="0"/>
                <a:cs typeface="Tahoma" panose="020B0604030504040204" pitchFamily="34" charset="0"/>
                <a:sym typeface="+mn-ea"/>
              </a:rPr>
              <a:t>Giới</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thiệu</a:t>
            </a:r>
            <a:endParaRPr lang="vi-VN" sz="2800" dirty="0">
              <a:latin typeface="Tahoma" panose="020B0604030504040204" pitchFamily="34" charset="0"/>
              <a:ea typeface="Tahoma" panose="020B0604030504040204" pitchFamily="34" charset="0"/>
              <a:cs typeface="Tahoma" panose="020B0604030504040204" pitchFamily="34" charset="0"/>
              <a:sym typeface="+mn-ea"/>
            </a:endParaRPr>
          </a:p>
        </p:txBody>
      </p:sp>
      <p:sp>
        <p:nvSpPr>
          <p:cNvPr id="47" name="Text Box 46"/>
          <p:cNvSpPr txBox="1"/>
          <p:nvPr>
            <p:custDataLst>
              <p:tags r:id="rId9"/>
            </p:custDataLst>
          </p:nvPr>
        </p:nvSpPr>
        <p:spPr>
          <a:xfrm>
            <a:off x="2821226" y="2213241"/>
            <a:ext cx="5149870" cy="610870"/>
          </a:xfrm>
          <a:prstGeom prst="rect">
            <a:avLst/>
          </a:prstGeom>
          <a:noFill/>
        </p:spPr>
        <p:txBody>
          <a:bodyPr wrap="square" rtlCol="0" anchor="t" anchorCtr="0">
            <a:noAutofit/>
          </a:bodyPr>
          <a:lstStyle/>
          <a:p>
            <a:r>
              <a:rPr lang="en-US" sz="2800" dirty="0" err="1">
                <a:latin typeface="Tahoma" panose="020B0604030504040204" pitchFamily="34" charset="0"/>
                <a:ea typeface="Tahoma" panose="020B0604030504040204" pitchFamily="34" charset="0"/>
                <a:cs typeface="Tahoma" panose="020B0604030504040204" pitchFamily="34" charset="0"/>
                <a:sym typeface="+mn-ea"/>
              </a:rPr>
              <a:t>Mục</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tiêu</a:t>
            </a:r>
            <a:endParaRPr lang="vi-VN" sz="2800" dirty="0">
              <a:latin typeface="Tahoma" panose="020B0604030504040204" pitchFamily="34" charset="0"/>
              <a:ea typeface="Tahoma" panose="020B0604030504040204" pitchFamily="34" charset="0"/>
              <a:cs typeface="Tahoma" panose="020B0604030504040204" pitchFamily="34" charset="0"/>
              <a:sym typeface="+mn-ea"/>
            </a:endParaRPr>
          </a:p>
        </p:txBody>
      </p:sp>
      <p:sp>
        <p:nvSpPr>
          <p:cNvPr id="48" name="Text Box 47"/>
          <p:cNvSpPr txBox="1"/>
          <p:nvPr>
            <p:custDataLst>
              <p:tags r:id="rId10"/>
            </p:custDataLst>
          </p:nvPr>
        </p:nvSpPr>
        <p:spPr>
          <a:xfrm>
            <a:off x="2821226" y="2963176"/>
            <a:ext cx="8035828" cy="516890"/>
          </a:xfrm>
          <a:prstGeom prst="rect">
            <a:avLst/>
          </a:prstGeom>
          <a:noFill/>
        </p:spPr>
        <p:txBody>
          <a:bodyPr wrap="square" rtlCol="0" anchor="t" anchorCtr="0">
            <a:noAutofit/>
          </a:bodyPr>
          <a:lstStyle/>
          <a:p>
            <a:r>
              <a:rPr lang="en-US" sz="2800" dirty="0">
                <a:latin typeface="Tahoma" panose="020B0604030504040204" pitchFamily="34" charset="0"/>
                <a:ea typeface="Tahoma" panose="020B0604030504040204" pitchFamily="34" charset="0"/>
                <a:cs typeface="Tahoma" panose="020B0604030504040204" pitchFamily="34" charset="0"/>
                <a:sym typeface="+mn-ea"/>
              </a:rPr>
              <a:t>Công </a:t>
            </a:r>
            <a:r>
              <a:rPr lang="en-US" sz="2800" dirty="0" err="1">
                <a:latin typeface="Tahoma" panose="020B0604030504040204" pitchFamily="34" charset="0"/>
                <a:ea typeface="Tahoma" panose="020B0604030504040204" pitchFamily="34" charset="0"/>
                <a:cs typeface="Tahoma" panose="020B0604030504040204" pitchFamily="34" charset="0"/>
                <a:sym typeface="+mn-ea"/>
              </a:rPr>
              <a:t>nghệ</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sử</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dụng</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và</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phương</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pháp</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nghiên</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cứu</a:t>
            </a:r>
            <a:endParaRPr lang="vi-VN" sz="2800" dirty="0">
              <a:latin typeface="Tahoma" panose="020B0604030504040204" pitchFamily="34" charset="0"/>
              <a:ea typeface="Tahoma" panose="020B0604030504040204" pitchFamily="34" charset="0"/>
              <a:cs typeface="Tahoma" panose="020B0604030504040204" pitchFamily="34" charset="0"/>
              <a:sym typeface="+mn-ea"/>
            </a:endParaRPr>
          </a:p>
        </p:txBody>
      </p:sp>
      <p:sp>
        <p:nvSpPr>
          <p:cNvPr id="49" name="Text Box 48"/>
          <p:cNvSpPr txBox="1"/>
          <p:nvPr>
            <p:custDataLst>
              <p:tags r:id="rId11"/>
            </p:custDataLst>
          </p:nvPr>
        </p:nvSpPr>
        <p:spPr>
          <a:xfrm>
            <a:off x="2821226" y="3729621"/>
            <a:ext cx="6919677" cy="522605"/>
          </a:xfrm>
          <a:prstGeom prst="rect">
            <a:avLst/>
          </a:prstGeom>
          <a:noFill/>
        </p:spPr>
        <p:txBody>
          <a:bodyPr wrap="square" rtlCol="0" anchor="t" anchorCtr="0">
            <a:noAutofit/>
          </a:bodyPr>
          <a:lstStyle/>
          <a:p>
            <a:r>
              <a:rPr lang="en-US" sz="2800" dirty="0">
                <a:latin typeface="Tahoma" panose="020B0604030504040204" pitchFamily="34" charset="0"/>
                <a:ea typeface="Tahoma" panose="020B0604030504040204" pitchFamily="34" charset="0"/>
                <a:cs typeface="Tahoma" panose="020B0604030504040204" pitchFamily="34" charset="0"/>
                <a:sym typeface="+mn-ea"/>
              </a:rPr>
              <a:t>Các </a:t>
            </a:r>
            <a:r>
              <a:rPr lang="en-US" sz="2800" dirty="0" err="1">
                <a:latin typeface="Tahoma" panose="020B0604030504040204" pitchFamily="34" charset="0"/>
                <a:ea typeface="Tahoma" panose="020B0604030504040204" pitchFamily="34" charset="0"/>
                <a:cs typeface="Tahoma" panose="020B0604030504040204" pitchFamily="34" charset="0"/>
                <a:sym typeface="+mn-ea"/>
              </a:rPr>
              <a:t>chức</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năng</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chính</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của</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hệ</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thống</a:t>
            </a:r>
            <a:endParaRPr lang="vi-VN" sz="2800" dirty="0">
              <a:latin typeface="Tahoma" panose="020B0604030504040204" pitchFamily="34" charset="0"/>
              <a:ea typeface="Tahoma" panose="020B0604030504040204" pitchFamily="34" charset="0"/>
              <a:cs typeface="Tahoma" panose="020B0604030504040204" pitchFamily="34" charset="0"/>
              <a:sym typeface="+mn-ea"/>
            </a:endParaRPr>
          </a:p>
        </p:txBody>
      </p:sp>
      <p:sp>
        <p:nvSpPr>
          <p:cNvPr id="50" name="Text Box 49"/>
          <p:cNvSpPr txBox="1"/>
          <p:nvPr>
            <p:custDataLst>
              <p:tags r:id="rId12"/>
            </p:custDataLst>
          </p:nvPr>
        </p:nvSpPr>
        <p:spPr>
          <a:xfrm>
            <a:off x="2821226" y="5273306"/>
            <a:ext cx="6496396" cy="523220"/>
          </a:xfrm>
          <a:prstGeom prst="rect">
            <a:avLst/>
          </a:prstGeom>
          <a:noFill/>
        </p:spPr>
        <p:txBody>
          <a:bodyPr wrap="square" rtlCol="0">
            <a:spAutoFit/>
          </a:bodyPr>
          <a:lstStyle/>
          <a:p>
            <a:r>
              <a:rPr lang="en-US" sz="2800" dirty="0" err="1">
                <a:latin typeface="Tahoma" panose="020B0604030504040204" pitchFamily="34" charset="0"/>
                <a:ea typeface="Tahoma" panose="020B0604030504040204" pitchFamily="34" charset="0"/>
                <a:cs typeface="Tahoma" panose="020B0604030504040204" pitchFamily="34" charset="0"/>
                <a:sym typeface="+mn-ea"/>
              </a:rPr>
              <a:t>Kết</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quả</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đạt</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được</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và</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hướng</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phát</a:t>
            </a:r>
            <a:r>
              <a:rPr lang="en-US" sz="2800" dirty="0">
                <a:latin typeface="Tahoma" panose="020B0604030504040204" pitchFamily="34" charset="0"/>
                <a:ea typeface="Tahoma" panose="020B0604030504040204" pitchFamily="34" charset="0"/>
                <a:cs typeface="Tahoma" panose="020B0604030504040204" pitchFamily="34" charset="0"/>
                <a:sym typeface="+mn-ea"/>
              </a:rPr>
              <a:t> </a:t>
            </a:r>
            <a:r>
              <a:rPr lang="en-US" sz="2800" dirty="0" err="1">
                <a:latin typeface="Tahoma" panose="020B0604030504040204" pitchFamily="34" charset="0"/>
                <a:ea typeface="Tahoma" panose="020B0604030504040204" pitchFamily="34" charset="0"/>
                <a:cs typeface="Tahoma" panose="020B0604030504040204" pitchFamily="34" charset="0"/>
                <a:sym typeface="+mn-ea"/>
              </a:rPr>
              <a:t>triển</a:t>
            </a:r>
            <a:endParaRPr lang="vi-VN" sz="2800" dirty="0">
              <a:latin typeface="Tahoma" panose="020B0604030504040204" pitchFamily="34" charset="0"/>
              <a:ea typeface="Tahoma" panose="020B0604030504040204" pitchFamily="34" charset="0"/>
              <a:cs typeface="Tahoma" panose="020B0604030504040204" pitchFamily="34" charset="0"/>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BFD49C-45FA-6B31-C3D2-301FB191A7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8AAAE6-6AAB-941B-3EC0-028ACB7D6C92}"/>
              </a:ext>
            </a:extLst>
          </p:cNvPr>
          <p:cNvSpPr>
            <a:spLocks noGrp="1"/>
          </p:cNvSpPr>
          <p:nvPr/>
        </p:nvSpPr>
        <p:spPr>
          <a:xfrm>
            <a:off x="458016" y="109151"/>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t>1. </a:t>
            </a:r>
            <a:r>
              <a:rPr lang="en-US" dirty="0" err="1"/>
              <a:t>Giới</a:t>
            </a:r>
            <a:r>
              <a:rPr lang="en-US" dirty="0"/>
              <a:t> </a:t>
            </a:r>
            <a:r>
              <a:rPr lang="en-US" dirty="0" err="1"/>
              <a:t>thiệu</a:t>
            </a:r>
            <a:endParaRPr lang="vi-VN" dirty="0"/>
          </a:p>
        </p:txBody>
      </p:sp>
      <p:sp>
        <p:nvSpPr>
          <p:cNvPr id="3" name="Content Placeholder 2">
            <a:extLst>
              <a:ext uri="{FF2B5EF4-FFF2-40B4-BE49-F238E27FC236}">
                <a16:creationId xmlns:a16="http://schemas.microsoft.com/office/drawing/2014/main" id="{374D138D-A9E5-878E-FB16-8BFB6338740C}"/>
              </a:ext>
            </a:extLst>
          </p:cNvPr>
          <p:cNvSpPr>
            <a:spLocks noGrp="1"/>
          </p:cNvSpPr>
          <p:nvPr/>
        </p:nvSpPr>
        <p:spPr>
          <a:xfrm>
            <a:off x="336744" y="1128035"/>
            <a:ext cx="8235489" cy="5536601"/>
          </a:xfrm>
          <a:prstGeom prst="rect">
            <a:avLst/>
          </a:prstGeom>
          <a:noFill/>
          <a:ln w="9525">
            <a:noFill/>
          </a:ln>
        </p:spPr>
        <p:txBody>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vi-VN" altLang="en-US" sz="2400" dirty="0">
              <a:latin typeface="Tahoma" panose="020B0604030504040204" pitchFamily="34" charset="0"/>
              <a:ea typeface="Tahoma" panose="020B0604030504040204" pitchFamily="34" charset="0"/>
              <a:cs typeface="Tahoma" panose="020B0604030504040204" pitchFamily="34" charset="0"/>
            </a:endParaRPr>
          </a:p>
        </p:txBody>
      </p:sp>
      <p:sp>
        <p:nvSpPr>
          <p:cNvPr id="4" name="Text Box 3">
            <a:extLst>
              <a:ext uri="{FF2B5EF4-FFF2-40B4-BE49-F238E27FC236}">
                <a16:creationId xmlns:a16="http://schemas.microsoft.com/office/drawing/2014/main" id="{5947D521-5E4B-98C8-EF6C-925A2DBB8653}"/>
              </a:ext>
            </a:extLst>
          </p:cNvPr>
          <p:cNvSpPr txBox="1"/>
          <p:nvPr/>
        </p:nvSpPr>
        <p:spPr>
          <a:xfrm>
            <a:off x="1207770" y="5619750"/>
            <a:ext cx="4222115" cy="368300"/>
          </a:xfrm>
          <a:prstGeom prst="rect">
            <a:avLst/>
          </a:prstGeom>
          <a:noFill/>
        </p:spPr>
        <p:txBody>
          <a:bodyPr wrap="square" rtlCol="0">
            <a:spAutoFit/>
          </a:bodyPr>
          <a:lstStyle/>
          <a:p>
            <a:endParaRPr lang="en-US"/>
          </a:p>
        </p:txBody>
      </p:sp>
      <p:sp>
        <p:nvSpPr>
          <p:cNvPr id="10" name="Rectangle 3">
            <a:extLst>
              <a:ext uri="{FF2B5EF4-FFF2-40B4-BE49-F238E27FC236}">
                <a16:creationId xmlns:a16="http://schemas.microsoft.com/office/drawing/2014/main" id="{74C58377-56A2-5F74-AF76-F80CB2C1C54F}"/>
              </a:ext>
            </a:extLst>
          </p:cNvPr>
          <p:cNvSpPr>
            <a:spLocks noChangeArrowheads="1"/>
          </p:cNvSpPr>
          <p:nvPr/>
        </p:nvSpPr>
        <p:spPr bwMode="auto">
          <a:xfrm>
            <a:off x="488322" y="1083821"/>
            <a:ext cx="8507057"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lnSpc>
                <a:spcPct val="150000"/>
              </a:lnSpc>
              <a:spcBef>
                <a:spcPct val="0"/>
              </a:spcBef>
              <a:spcAft>
                <a:spcPct val="0"/>
              </a:spcAft>
            </a:pPr>
            <a:r>
              <a:rPr lang="en-US" altLang="en-US" sz="2400" b="1" dirty="0" err="1">
                <a:latin typeface="Tahoma" panose="020B0604030504040204" pitchFamily="34" charset="0"/>
                <a:ea typeface="Tahoma" panose="020B0604030504040204" pitchFamily="34" charset="0"/>
                <a:cs typeface="Tahoma" panose="020B0604030504040204" pitchFamily="34" charset="0"/>
              </a:rPr>
              <a:t>Thực</a:t>
            </a:r>
            <a:r>
              <a:rPr lang="en-US" altLang="en-US" sz="2400" b="1" dirty="0">
                <a:latin typeface="Tahoma" panose="020B0604030504040204" pitchFamily="34" charset="0"/>
                <a:ea typeface="Tahoma" panose="020B0604030504040204" pitchFamily="34" charset="0"/>
                <a:cs typeface="Tahoma" panose="020B0604030504040204" pitchFamily="34" charset="0"/>
              </a:rPr>
              <a:t> </a:t>
            </a:r>
            <a:r>
              <a:rPr lang="en-US" altLang="en-US" sz="2400" b="1" dirty="0" err="1">
                <a:latin typeface="Tahoma" panose="020B0604030504040204" pitchFamily="34" charset="0"/>
                <a:ea typeface="Tahoma" panose="020B0604030504040204" pitchFamily="34" charset="0"/>
                <a:cs typeface="Tahoma" panose="020B0604030504040204" pitchFamily="34" charset="0"/>
              </a:rPr>
              <a:t>trạng</a:t>
            </a:r>
            <a:r>
              <a:rPr lang="en-US" altLang="en-US" sz="2400" b="1" dirty="0">
                <a:latin typeface="Tahoma" panose="020B0604030504040204" pitchFamily="34" charset="0"/>
                <a:ea typeface="Tahoma" panose="020B0604030504040204" pitchFamily="34" charset="0"/>
                <a:cs typeface="Tahoma" panose="020B0604030504040204" pitchFamily="34" charset="0"/>
              </a:rPr>
              <a:t>:</a:t>
            </a:r>
            <a:endParaRPr lang="en-US" altLang="en-US" sz="2400" dirty="0">
              <a:latin typeface="Tahoma" panose="020B0604030504040204" pitchFamily="34" charset="0"/>
              <a:ea typeface="Tahoma" panose="020B0604030504040204" pitchFamily="34" charset="0"/>
              <a:cs typeface="Tahoma" panose="020B0604030504040204" pitchFamily="34" charset="0"/>
            </a:endParaRPr>
          </a:p>
          <a:p>
            <a:pPr marL="342900" lvl="0" indent="-342900" eaLnBrk="0" fontAlgn="base" hangingPunct="0">
              <a:lnSpc>
                <a:spcPct val="150000"/>
              </a:lnSpc>
              <a:spcBef>
                <a:spcPct val="0"/>
              </a:spcBef>
              <a:spcAft>
                <a:spcPct val="0"/>
              </a:spcAft>
              <a:buFont typeface="Wingdings" panose="05000000000000000000" pitchFamily="2" charset="2"/>
              <a:buChar char="v"/>
            </a:pPr>
            <a:r>
              <a:rPr lang="en-US" altLang="en-US" sz="2400" dirty="0">
                <a:latin typeface="Tahoma" panose="020B0604030504040204" pitchFamily="34" charset="0"/>
                <a:ea typeface="Tahoma" panose="020B0604030504040204" pitchFamily="34" charset="0"/>
                <a:cs typeface="Tahoma" panose="020B0604030504040204" pitchFamily="34" charset="0"/>
              </a:rPr>
              <a:t>Nhu </a:t>
            </a:r>
            <a:r>
              <a:rPr lang="en-US" altLang="en-US" sz="2400" dirty="0" err="1">
                <a:latin typeface="Tahoma" panose="020B0604030504040204" pitchFamily="34" charset="0"/>
                <a:ea typeface="Tahoma" panose="020B0604030504040204" pitchFamily="34" charset="0"/>
                <a:cs typeface="Tahoma" panose="020B0604030504040204" pitchFamily="34" charset="0"/>
              </a:rPr>
              <a:t>cầu</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mua</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sắm</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điện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lạnh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Máy</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lạnh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Tủ</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lạnh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tăng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cao</a:t>
            </a:r>
            <a:r>
              <a:rPr lang="en-US" altLang="en-US" sz="2400" dirty="0">
                <a:latin typeface="Tahoma" panose="020B0604030504040204" pitchFamily="34" charset="0"/>
                <a:ea typeface="Tahoma" panose="020B0604030504040204" pitchFamily="34" charset="0"/>
                <a:cs typeface="Tahoma" panose="020B0604030504040204" pitchFamily="34" charset="0"/>
              </a:rPr>
              <a:t>.</a:t>
            </a:r>
          </a:p>
          <a:p>
            <a:pPr marL="342900" lvl="0" indent="-342900" eaLnBrk="0" fontAlgn="base" hangingPunct="0">
              <a:lnSpc>
                <a:spcPct val="150000"/>
              </a:lnSpc>
              <a:spcBef>
                <a:spcPct val="0"/>
              </a:spcBef>
              <a:spcAft>
                <a:spcPct val="0"/>
              </a:spcAft>
              <a:buFont typeface="Wingdings" panose="05000000000000000000" pitchFamily="2" charset="2"/>
              <a:buChar char="v"/>
            </a:pPr>
            <a:r>
              <a:rPr lang="en-US" altLang="en-US" sz="2400" dirty="0" err="1">
                <a:latin typeface="Tahoma" panose="020B0604030504040204" pitchFamily="34" charset="0"/>
                <a:ea typeface="Tahoma" panose="020B0604030504040204" pitchFamily="34" charset="0"/>
                <a:cs typeface="Tahoma" panose="020B0604030504040204" pitchFamily="34" charset="0"/>
              </a:rPr>
              <a:t>Cửa</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hàng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truyền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thống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gặp</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khó</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khăn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trong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quản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lý</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tồn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kho</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tiếp</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cận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khách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hàng</a:t>
            </a:r>
            <a:r>
              <a:rPr lang="en-US" altLang="en-US" sz="2400" dirty="0">
                <a:latin typeface="Tahoma" panose="020B0604030504040204" pitchFamily="34" charset="0"/>
                <a:ea typeface="Tahoma" panose="020B0604030504040204" pitchFamily="34" charset="0"/>
                <a:cs typeface="Tahoma" panose="020B0604030504040204" pitchFamily="34" charset="0"/>
              </a:rPr>
              <a:t>.</a:t>
            </a:r>
          </a:p>
          <a:p>
            <a:pPr marL="342900" lvl="0" indent="-342900" eaLnBrk="0" fontAlgn="base" hangingPunct="0">
              <a:lnSpc>
                <a:spcPct val="150000"/>
              </a:lnSpc>
              <a:spcBef>
                <a:spcPct val="0"/>
              </a:spcBef>
              <a:spcAft>
                <a:spcPct val="0"/>
              </a:spcAft>
              <a:buFont typeface="Wingdings" panose="05000000000000000000" pitchFamily="2" charset="2"/>
              <a:buChar char="v"/>
            </a:pPr>
            <a:r>
              <a:rPr lang="en-US" altLang="en-US" sz="2400" dirty="0">
                <a:latin typeface="Tahoma" panose="020B0604030504040204" pitchFamily="34" charset="0"/>
                <a:ea typeface="Tahoma" panose="020B0604030504040204" pitchFamily="34" charset="0"/>
                <a:cs typeface="Tahoma" panose="020B0604030504040204" pitchFamily="34" charset="0"/>
              </a:rPr>
              <a:t>Quy </a:t>
            </a:r>
            <a:r>
              <a:rPr lang="en-US" altLang="en-US" sz="2400" dirty="0" err="1">
                <a:latin typeface="Tahoma" panose="020B0604030504040204" pitchFamily="34" charset="0"/>
                <a:ea typeface="Tahoma" panose="020B0604030504040204" pitchFamily="34" charset="0"/>
                <a:cs typeface="Tahoma" panose="020B0604030504040204" pitchFamily="34" charset="0"/>
              </a:rPr>
              <a:t>trình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ghi</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chép</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sổ</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sách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thủ</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công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dễ</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sai</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sót</a:t>
            </a:r>
            <a:r>
              <a:rPr lang="en-US" altLang="en-US" sz="2400" dirty="0">
                <a:latin typeface="Tahoma" panose="020B0604030504040204" pitchFamily="34" charset="0"/>
                <a:ea typeface="Tahoma" panose="020B0604030504040204" pitchFamily="34" charset="0"/>
                <a:cs typeface="Tahoma" panose="020B0604030504040204" pitchFamily="34" charset="0"/>
              </a:rPr>
              <a:t>.</a:t>
            </a:r>
          </a:p>
          <a:p>
            <a:pPr lvl="0" eaLnBrk="0" fontAlgn="base" hangingPunct="0">
              <a:lnSpc>
                <a:spcPct val="150000"/>
              </a:lnSpc>
              <a:spcBef>
                <a:spcPct val="0"/>
              </a:spcBef>
              <a:spcAft>
                <a:spcPct val="0"/>
              </a:spcAft>
            </a:pPr>
            <a:r>
              <a:rPr lang="en-US" altLang="en-US" sz="2400" b="1" dirty="0" err="1">
                <a:latin typeface="Tahoma" panose="020B0604030504040204" pitchFamily="34" charset="0"/>
                <a:ea typeface="Tahoma" panose="020B0604030504040204" pitchFamily="34" charset="0"/>
                <a:cs typeface="Tahoma" panose="020B0604030504040204" pitchFamily="34" charset="0"/>
              </a:rPr>
              <a:t>Giải</a:t>
            </a:r>
            <a:r>
              <a:rPr lang="en-US" altLang="en-US" sz="2400" b="1" dirty="0">
                <a:latin typeface="Tahoma" panose="020B0604030504040204" pitchFamily="34" charset="0"/>
                <a:ea typeface="Tahoma" panose="020B0604030504040204" pitchFamily="34" charset="0"/>
                <a:cs typeface="Tahoma" panose="020B0604030504040204" pitchFamily="34" charset="0"/>
              </a:rPr>
              <a:t> </a:t>
            </a:r>
            <a:r>
              <a:rPr lang="en-US" altLang="en-US" sz="2400" b="1" dirty="0" err="1">
                <a:latin typeface="Tahoma" panose="020B0604030504040204" pitchFamily="34" charset="0"/>
                <a:ea typeface="Tahoma" panose="020B0604030504040204" pitchFamily="34" charset="0"/>
                <a:cs typeface="Tahoma" panose="020B0604030504040204" pitchFamily="34" charset="0"/>
              </a:rPr>
              <a:t>pháp</a:t>
            </a:r>
            <a:r>
              <a:rPr lang="en-US" altLang="en-US" sz="2400" b="1" dirty="0">
                <a:latin typeface="Tahoma" panose="020B0604030504040204" pitchFamily="34" charset="0"/>
                <a:ea typeface="Tahoma" panose="020B0604030504040204" pitchFamily="34" charset="0"/>
                <a:cs typeface="Tahoma" panose="020B0604030504040204" pitchFamily="34" charset="0"/>
              </a:rPr>
              <a:t>:</a:t>
            </a:r>
            <a:endParaRPr lang="en-US" altLang="en-US" sz="2400" dirty="0">
              <a:latin typeface="Tahoma" panose="020B0604030504040204" pitchFamily="34" charset="0"/>
              <a:ea typeface="Tahoma" panose="020B0604030504040204" pitchFamily="34" charset="0"/>
              <a:cs typeface="Tahoma" panose="020B0604030504040204" pitchFamily="34" charset="0"/>
            </a:endParaRPr>
          </a:p>
          <a:p>
            <a:pPr marL="342900" lvl="0" indent="-342900" eaLnBrk="0" fontAlgn="base" hangingPunct="0">
              <a:lnSpc>
                <a:spcPct val="150000"/>
              </a:lnSpc>
              <a:spcBef>
                <a:spcPct val="0"/>
              </a:spcBef>
              <a:spcAft>
                <a:spcPct val="0"/>
              </a:spcAft>
              <a:buFont typeface="Wingdings" panose="05000000000000000000" pitchFamily="2" charset="2"/>
              <a:buChar char="ü"/>
            </a:pPr>
            <a:r>
              <a:rPr lang="en-US" altLang="en-US" sz="2400" dirty="0" err="1">
                <a:latin typeface="Tahoma" panose="020B0604030504040204" pitchFamily="34" charset="0"/>
                <a:ea typeface="Tahoma" panose="020B0604030504040204" pitchFamily="34" charset="0"/>
                <a:cs typeface="Tahoma" panose="020B0604030504040204" pitchFamily="34" charset="0"/>
              </a:rPr>
              <a:t>Xây</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dựng</a:t>
            </a:r>
            <a:r>
              <a:rPr lang="en-US" altLang="en-US" sz="2400" dirty="0">
                <a:latin typeface="Tahoma" panose="020B0604030504040204" pitchFamily="34" charset="0"/>
                <a:ea typeface="Tahoma" panose="020B0604030504040204" pitchFamily="34" charset="0"/>
                <a:cs typeface="Tahoma" panose="020B0604030504040204" pitchFamily="34" charset="0"/>
              </a:rPr>
              <a:t> Website </a:t>
            </a:r>
            <a:r>
              <a:rPr lang="en-US" altLang="en-US" sz="2400" dirty="0" err="1">
                <a:latin typeface="Tahoma" panose="020B0604030504040204" pitchFamily="34" charset="0"/>
                <a:ea typeface="Tahoma" panose="020B0604030504040204" pitchFamily="34" charset="0"/>
                <a:cs typeface="Tahoma" panose="020B0604030504040204" pitchFamily="34" charset="0"/>
              </a:rPr>
              <a:t>bán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hàng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trực</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tuyến</a:t>
            </a:r>
            <a:r>
              <a:rPr lang="en-US" altLang="en-US" sz="2400" dirty="0">
                <a:latin typeface="Tahoma" panose="020B0604030504040204" pitchFamily="34" charset="0"/>
                <a:ea typeface="Tahoma" panose="020B0604030504040204" pitchFamily="34" charset="0"/>
                <a:cs typeface="Tahoma" panose="020B0604030504040204" pitchFamily="34" charset="0"/>
              </a:rPr>
              <a:t>.</a:t>
            </a:r>
          </a:p>
          <a:p>
            <a:pPr marL="342900" lvl="0" indent="-342900" eaLnBrk="0" fontAlgn="base" hangingPunct="0">
              <a:lnSpc>
                <a:spcPct val="150000"/>
              </a:lnSpc>
              <a:spcBef>
                <a:spcPct val="0"/>
              </a:spcBef>
              <a:spcAft>
                <a:spcPct val="0"/>
              </a:spcAft>
              <a:buFont typeface="Wingdings" panose="05000000000000000000" pitchFamily="2" charset="2"/>
              <a:buChar char="ü"/>
            </a:pPr>
            <a:r>
              <a:rPr lang="en-US" altLang="en-US" sz="2400" dirty="0" err="1">
                <a:latin typeface="Tahoma" panose="020B0604030504040204" pitchFamily="34" charset="0"/>
                <a:ea typeface="Tahoma" panose="020B0604030504040204" pitchFamily="34" charset="0"/>
                <a:cs typeface="Tahoma" panose="020B0604030504040204" pitchFamily="34" charset="0"/>
              </a:rPr>
              <a:t>Số</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hóa</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quy</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trình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quản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lý</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đơn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hàng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và</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sản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phẩm</a:t>
            </a:r>
            <a:endParaRPr kumimoji="0" lang="en-US" altLang="en-US" sz="2400" b="0" i="0" u="none" strike="noStrike" cap="none" normalizeH="0" baseline="0" dirty="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3" name="Picture 5" descr="Xu hướng mua sắm trực tuyến: Cẩn thận tránh tiền mất tật mang - Báo Công an  Nhân dân điện tử">
            <a:extLst>
              <a:ext uri="{FF2B5EF4-FFF2-40B4-BE49-F238E27FC236}">
                <a16:creationId xmlns:a16="http://schemas.microsoft.com/office/drawing/2014/main" id="{462A4450-135B-DF7D-F9B5-576BBDCF87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3505" y="774105"/>
            <a:ext cx="2832486" cy="2412858"/>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D74BD1B4-1D3E-DBE4-94D3-01C289BB2487}"/>
              </a:ext>
            </a:extLst>
          </p:cNvPr>
          <p:cNvPicPr>
            <a:picLocks noChangeAspect="1"/>
          </p:cNvPicPr>
          <p:nvPr/>
        </p:nvPicPr>
        <p:blipFill>
          <a:blip r:embed="rId4"/>
          <a:srcRect l="12373" t="9379" r="16424"/>
          <a:stretch>
            <a:fillRect/>
          </a:stretch>
        </p:blipFill>
        <p:spPr>
          <a:xfrm>
            <a:off x="7695222" y="3275340"/>
            <a:ext cx="4039210" cy="3473509"/>
          </a:xfrm>
          <a:prstGeom prst="rect">
            <a:avLst/>
          </a:prstGeom>
        </p:spPr>
      </p:pic>
    </p:spTree>
    <p:extLst>
      <p:ext uri="{BB962C8B-B14F-4D97-AF65-F5344CB8AC3E}">
        <p14:creationId xmlns:p14="http://schemas.microsoft.com/office/powerpoint/2010/main" val="496873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nvSpPr>
        <p:spPr>
          <a:xfrm>
            <a:off x="458016" y="109151"/>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t>2. </a:t>
            </a:r>
            <a:r>
              <a:rPr lang="en-US" dirty="0" err="1"/>
              <a:t>Mục</a:t>
            </a:r>
            <a:r>
              <a:rPr lang="en-US" dirty="0"/>
              <a:t> </a:t>
            </a:r>
            <a:r>
              <a:rPr lang="en-US" dirty="0" err="1"/>
              <a:t>tiêu</a:t>
            </a:r>
            <a:endParaRPr lang="vi-VN" dirty="0"/>
          </a:p>
        </p:txBody>
      </p:sp>
      <p:sp>
        <p:nvSpPr>
          <p:cNvPr id="3" name="Content Placeholder 2"/>
          <p:cNvSpPr>
            <a:spLocks noGrp="1"/>
          </p:cNvSpPr>
          <p:nvPr/>
        </p:nvSpPr>
        <p:spPr>
          <a:xfrm>
            <a:off x="336744" y="1128035"/>
            <a:ext cx="8235489" cy="5536601"/>
          </a:xfrm>
          <a:prstGeom prst="rect">
            <a:avLst/>
          </a:prstGeom>
          <a:noFill/>
          <a:ln w="9525">
            <a:noFill/>
          </a:ln>
        </p:spPr>
        <p:txBody>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dirty="0">
                <a:latin typeface="Tahoma" panose="020B0604030504040204" pitchFamily="34" charset="0"/>
                <a:ea typeface="Tahoma" panose="020B0604030504040204" pitchFamily="34" charset="0"/>
                <a:cs typeface="Tahoma" panose="020B0604030504040204" pitchFamily="34" charset="0"/>
              </a:rPr>
              <a:t>Đ</a:t>
            </a:r>
            <a:r>
              <a:rPr lang="vi-VN" sz="2400" dirty="0">
                <a:latin typeface="Tahoma" panose="020B0604030504040204" pitchFamily="34" charset="0"/>
                <a:ea typeface="Tahoma" panose="020B0604030504040204" pitchFamily="34" charset="0"/>
                <a:cs typeface="Tahoma" panose="020B0604030504040204" pitchFamily="34" charset="0"/>
              </a:rPr>
              <a:t>ề tài “Thiết kế </a:t>
            </a:r>
            <a:r>
              <a:rPr lang="en-US" sz="2400" dirty="0">
                <a:latin typeface="Tahoma" panose="020B0604030504040204" pitchFamily="34" charset="0"/>
                <a:ea typeface="Tahoma" panose="020B0604030504040204" pitchFamily="34" charset="0"/>
                <a:cs typeface="Tahoma" panose="020B0604030504040204" pitchFamily="34" charset="0"/>
              </a:rPr>
              <a:t>W</a:t>
            </a:r>
            <a:r>
              <a:rPr lang="vi-VN" sz="2400" dirty="0">
                <a:latin typeface="Tahoma" panose="020B0604030504040204" pitchFamily="34" charset="0"/>
                <a:ea typeface="Tahoma" panose="020B0604030504040204" pitchFamily="34" charset="0"/>
                <a:cs typeface="Tahoma" panose="020B0604030504040204" pitchFamily="34" charset="0"/>
              </a:rPr>
              <a:t>ebsite bán thiết bị điện lạnh” được thực hiện nhằm</a:t>
            </a:r>
            <a:r>
              <a:rPr lang="vi-VN" sz="2400" b="1" dirty="0">
                <a:latin typeface="Tahoma" panose="020B0604030504040204" pitchFamily="34" charset="0"/>
                <a:ea typeface="Tahoma" panose="020B0604030504040204" pitchFamily="34" charset="0"/>
                <a:cs typeface="Tahoma" panose="020B0604030504040204" pitchFamily="34" charset="0"/>
              </a:rPr>
              <a:t> xây dựng một nền tảng bán hàng trực tuyến tập trung</a:t>
            </a:r>
            <a:r>
              <a:rPr lang="vi-VN" sz="2400" dirty="0">
                <a:latin typeface="Tahoma" panose="020B0604030504040204" pitchFamily="34" charset="0"/>
                <a:ea typeface="Tahoma" panose="020B0604030504040204" pitchFamily="34" charset="0"/>
                <a:cs typeface="Tahoma" panose="020B0604030504040204" pitchFamily="34" charset="0"/>
              </a:rPr>
              <a:t>, góp phần </a:t>
            </a:r>
            <a:r>
              <a:rPr lang="vi-VN" sz="2400" b="1" dirty="0">
                <a:latin typeface="Tahoma" panose="020B0604030504040204" pitchFamily="34" charset="0"/>
                <a:ea typeface="Tahoma" panose="020B0604030504040204" pitchFamily="34" charset="0"/>
                <a:cs typeface="Tahoma" panose="020B0604030504040204" pitchFamily="34" charset="0"/>
              </a:rPr>
              <a:t>hiện đại hóa hoạt động kinh doanh thiết bị điện lạnh</a:t>
            </a:r>
            <a:r>
              <a:rPr lang="en-US" sz="2400" dirty="0">
                <a:latin typeface="Tahoma" panose="020B0604030504040204" pitchFamily="34" charset="0"/>
                <a:ea typeface="Tahoma" panose="020B0604030504040204" pitchFamily="34" charset="0"/>
                <a:cs typeface="Tahoma" panose="020B0604030504040204" pitchFamily="34" charset="0"/>
              </a:rPr>
              <a:t>.</a:t>
            </a:r>
          </a:p>
          <a:p>
            <a:pPr marL="0" indent="0" algn="just">
              <a:buNone/>
            </a:pPr>
            <a:r>
              <a:rPr sz="2400" dirty="0">
                <a:latin typeface="Tahoma" panose="020B0604030504040204" pitchFamily="34" charset="0"/>
                <a:ea typeface="Tahoma" panose="020B0604030504040204" pitchFamily="34" charset="0"/>
                <a:cs typeface="Tahoma" panose="020B0604030504040204" pitchFamily="34" charset="0"/>
              </a:rPr>
              <a:t>-</a:t>
            </a:r>
            <a:r>
              <a:rPr lang="en-US" sz="2400" dirty="0">
                <a:latin typeface="Tahoma" panose="020B0604030504040204" pitchFamily="34" charset="0"/>
                <a:ea typeface="Tahoma" panose="020B0604030504040204" pitchFamily="34" charset="0"/>
                <a:cs typeface="Tahoma" panose="020B0604030504040204" pitchFamily="34" charset="0"/>
              </a:rPr>
              <a:t> Website </a:t>
            </a:r>
            <a:r>
              <a:rPr lang="vi-VN" sz="2400" dirty="0">
                <a:latin typeface="Tahoma" panose="020B0604030504040204" pitchFamily="34" charset="0"/>
                <a:ea typeface="Tahoma" panose="020B0604030504040204" pitchFamily="34" charset="0"/>
                <a:cs typeface="Tahoma" panose="020B0604030504040204" pitchFamily="34" charset="0"/>
              </a:rPr>
              <a:t>giúp </a:t>
            </a:r>
            <a:r>
              <a:rPr lang="vi-VN" sz="2400" u="sng" dirty="0">
                <a:latin typeface="Tahoma" panose="020B0604030504040204" pitchFamily="34" charset="0"/>
                <a:ea typeface="Tahoma" panose="020B0604030504040204" pitchFamily="34" charset="0"/>
                <a:cs typeface="Tahoma" panose="020B0604030504040204" pitchFamily="34" charset="0"/>
              </a:rPr>
              <a:t>khách hàng</a:t>
            </a:r>
            <a:r>
              <a:rPr lang="vi-VN" sz="2400" dirty="0">
                <a:latin typeface="Tahoma" panose="020B0604030504040204" pitchFamily="34" charset="0"/>
                <a:ea typeface="Tahoma" panose="020B0604030504040204" pitchFamily="34" charset="0"/>
                <a:cs typeface="Tahoma" panose="020B0604030504040204" pitchFamily="34" charset="0"/>
              </a:rPr>
              <a:t> dễ dàng </a:t>
            </a:r>
            <a:r>
              <a:rPr lang="vi-VN" sz="2400" dirty="0">
                <a:solidFill>
                  <a:srgbClr val="FF0000"/>
                </a:solidFill>
                <a:latin typeface="Tahoma" panose="020B0604030504040204" pitchFamily="34" charset="0"/>
                <a:ea typeface="Tahoma" panose="020B0604030504040204" pitchFamily="34" charset="0"/>
                <a:cs typeface="Tahoma" panose="020B0604030504040204" pitchFamily="34" charset="0"/>
              </a:rPr>
              <a:t>tìm kiếm</a:t>
            </a:r>
            <a:r>
              <a:rPr lang="vi-VN" sz="2400" dirty="0">
                <a:latin typeface="Tahoma" panose="020B0604030504040204" pitchFamily="34" charset="0"/>
                <a:ea typeface="Tahoma" panose="020B0604030504040204" pitchFamily="34" charset="0"/>
                <a:cs typeface="Tahoma" panose="020B0604030504040204" pitchFamily="34" charset="0"/>
              </a:rPr>
              <a:t>, </a:t>
            </a:r>
            <a:r>
              <a:rPr lang="vi-VN" sz="2400" dirty="0">
                <a:solidFill>
                  <a:srgbClr val="FF0000"/>
                </a:solidFill>
                <a:latin typeface="Tahoma" panose="020B0604030504040204" pitchFamily="34" charset="0"/>
                <a:ea typeface="Tahoma" panose="020B0604030504040204" pitchFamily="34" charset="0"/>
                <a:cs typeface="Tahoma" panose="020B0604030504040204" pitchFamily="34" charset="0"/>
              </a:rPr>
              <a:t>xem thông tin chi tiết sản phẩm</a:t>
            </a:r>
            <a:r>
              <a:rPr lang="vi-VN" sz="2400" dirty="0">
                <a:latin typeface="Tahoma" panose="020B0604030504040204" pitchFamily="34" charset="0"/>
                <a:ea typeface="Tahoma" panose="020B0604030504040204" pitchFamily="34" charset="0"/>
                <a:cs typeface="Tahoma" panose="020B0604030504040204" pitchFamily="34" charset="0"/>
              </a:rPr>
              <a:t>, </a:t>
            </a:r>
            <a:r>
              <a:rPr lang="vi-VN" sz="2400" dirty="0">
                <a:solidFill>
                  <a:srgbClr val="FF0000"/>
                </a:solidFill>
                <a:latin typeface="Tahoma" panose="020B0604030504040204" pitchFamily="34" charset="0"/>
                <a:ea typeface="Tahoma" panose="020B0604030504040204" pitchFamily="34" charset="0"/>
                <a:cs typeface="Tahoma" panose="020B0604030504040204" pitchFamily="34" charset="0"/>
              </a:rPr>
              <a:t>so sánh giá</a:t>
            </a:r>
            <a:r>
              <a:rPr lang="vi-VN" sz="2400" i="1" dirty="0">
                <a:solidFill>
                  <a:srgbClr val="FF0000"/>
                </a:solidFill>
                <a:latin typeface="Tahoma" panose="020B0604030504040204" pitchFamily="34" charset="0"/>
                <a:ea typeface="Tahoma" panose="020B0604030504040204" pitchFamily="34" charset="0"/>
                <a:cs typeface="Tahoma" panose="020B0604030504040204" pitchFamily="34" charset="0"/>
              </a:rPr>
              <a:t> cả</a:t>
            </a:r>
            <a:r>
              <a:rPr lang="vi-VN" sz="2400" i="1" dirty="0">
                <a:latin typeface="Tahoma" panose="020B0604030504040204" pitchFamily="34" charset="0"/>
                <a:ea typeface="Tahoma" panose="020B0604030504040204" pitchFamily="34" charset="0"/>
                <a:cs typeface="Tahoma" panose="020B0604030504040204" pitchFamily="34" charset="0"/>
              </a:rPr>
              <a:t> </a:t>
            </a:r>
            <a:r>
              <a:rPr lang="vi-VN" sz="2400" dirty="0">
                <a:latin typeface="Tahoma" panose="020B0604030504040204" pitchFamily="34" charset="0"/>
                <a:ea typeface="Tahoma" panose="020B0604030504040204" pitchFamily="34" charset="0"/>
                <a:cs typeface="Tahoma" panose="020B0604030504040204" pitchFamily="34" charset="0"/>
              </a:rPr>
              <a:t>và thực hiện </a:t>
            </a:r>
            <a:r>
              <a:rPr lang="vi-VN" sz="2400" dirty="0">
                <a:solidFill>
                  <a:srgbClr val="FF0000"/>
                </a:solidFill>
                <a:latin typeface="Tahoma" panose="020B0604030504040204" pitchFamily="34" charset="0"/>
                <a:ea typeface="Tahoma" panose="020B0604030504040204" pitchFamily="34" charset="0"/>
                <a:cs typeface="Tahoma" panose="020B0604030504040204" pitchFamily="34" charset="0"/>
              </a:rPr>
              <a:t>đặt hàng trực tuyến</a:t>
            </a:r>
            <a:r>
              <a:rPr lang="vi-VN" sz="2400" i="1" dirty="0">
                <a:latin typeface="Tahoma" panose="020B0604030504040204" pitchFamily="34" charset="0"/>
                <a:ea typeface="Tahoma" panose="020B0604030504040204" pitchFamily="34" charset="0"/>
                <a:cs typeface="Tahoma" panose="020B0604030504040204" pitchFamily="34" charset="0"/>
              </a:rPr>
              <a:t> </a:t>
            </a:r>
            <a:r>
              <a:rPr lang="vi-VN" sz="2400" dirty="0">
                <a:latin typeface="Tahoma" panose="020B0604030504040204" pitchFamily="34" charset="0"/>
                <a:ea typeface="Tahoma" panose="020B0604030504040204" pitchFamily="34" charset="0"/>
                <a:cs typeface="Tahoma" panose="020B0604030504040204" pitchFamily="34" charset="0"/>
              </a:rPr>
              <a:t>một cách thuận tiện</a:t>
            </a:r>
            <a:endParaRPr lang="en-US" sz="2400" dirty="0">
              <a:latin typeface="Tahoma" panose="020B0604030504040204" pitchFamily="34" charset="0"/>
              <a:ea typeface="Tahoma" panose="020B0604030504040204" pitchFamily="34" charset="0"/>
              <a:cs typeface="Tahoma" panose="020B0604030504040204" pitchFamily="34" charset="0"/>
            </a:endParaRPr>
          </a:p>
          <a:p>
            <a:pPr marL="0" indent="0" algn="just">
              <a:buNone/>
            </a:pPr>
            <a:r>
              <a:rPr lang="en-US" sz="2400" dirty="0">
                <a:latin typeface="Tahoma" panose="020B0604030504040204" pitchFamily="34" charset="0"/>
                <a:ea typeface="Tahoma" panose="020B0604030504040204" pitchFamily="34" charset="0"/>
                <a:cs typeface="Tahoma" panose="020B0604030504040204" pitchFamily="34" charset="0"/>
              </a:rPr>
              <a:t>- H</a:t>
            </a:r>
            <a:r>
              <a:rPr lang="vi-VN" sz="2400" dirty="0">
                <a:latin typeface="Tahoma" panose="020B0604030504040204" pitchFamily="34" charset="0"/>
                <a:ea typeface="Tahoma" panose="020B0604030504040204" pitchFamily="34" charset="0"/>
                <a:cs typeface="Tahoma" panose="020B0604030504040204" pitchFamily="34" charset="0"/>
              </a:rPr>
              <a:t>ỗ trợ </a:t>
            </a:r>
            <a:r>
              <a:rPr lang="en-US" sz="2400" u="sng" dirty="0" err="1">
                <a:latin typeface="Tahoma" panose="020B0604030504040204" pitchFamily="34" charset="0"/>
                <a:ea typeface="Tahoma" panose="020B0604030504040204" pitchFamily="34" charset="0"/>
                <a:cs typeface="Tahoma" panose="020B0604030504040204" pitchFamily="34" charset="0"/>
              </a:rPr>
              <a:t>quản</a:t>
            </a:r>
            <a:r>
              <a:rPr lang="en-US" sz="2400" u="sng" dirty="0">
                <a:latin typeface="Tahoma" panose="020B0604030504040204" pitchFamily="34" charset="0"/>
                <a:ea typeface="Tahoma" panose="020B0604030504040204" pitchFamily="34" charset="0"/>
                <a:cs typeface="Tahoma" panose="020B0604030504040204" pitchFamily="34" charset="0"/>
              </a:rPr>
              <a:t> </a:t>
            </a:r>
            <a:r>
              <a:rPr lang="en-US" sz="2400" u="sng" dirty="0" err="1">
                <a:latin typeface="Tahoma" panose="020B0604030504040204" pitchFamily="34" charset="0"/>
                <a:ea typeface="Tahoma" panose="020B0604030504040204" pitchFamily="34" charset="0"/>
                <a:cs typeface="Tahoma" panose="020B0604030504040204" pitchFamily="34" charset="0"/>
              </a:rPr>
              <a:t>trị</a:t>
            </a:r>
            <a:r>
              <a:rPr lang="en-US" sz="2400" u="sng" dirty="0">
                <a:latin typeface="Tahoma" panose="020B0604030504040204" pitchFamily="34" charset="0"/>
                <a:ea typeface="Tahoma" panose="020B0604030504040204" pitchFamily="34" charset="0"/>
                <a:cs typeface="Tahoma" panose="020B0604030504040204" pitchFamily="34" charset="0"/>
              </a:rPr>
              <a:t> </a:t>
            </a:r>
            <a:r>
              <a:rPr lang="en-US" sz="2400" u="sng" dirty="0" err="1">
                <a:latin typeface="Tahoma" panose="020B0604030504040204" pitchFamily="34" charset="0"/>
                <a:ea typeface="Tahoma" panose="020B0604030504040204" pitchFamily="34" charset="0"/>
                <a:cs typeface="Tahoma" panose="020B0604030504040204" pitchFamily="34" charset="0"/>
              </a:rPr>
              <a:t>viên</a:t>
            </a:r>
            <a:r>
              <a:rPr lang="vi-VN" sz="2400" b="1" dirty="0">
                <a:latin typeface="Tahoma" panose="020B0604030504040204" pitchFamily="34" charset="0"/>
                <a:ea typeface="Tahoma" panose="020B0604030504040204" pitchFamily="34" charset="0"/>
                <a:cs typeface="Tahoma" panose="020B0604030504040204" pitchFamily="34" charset="0"/>
              </a:rPr>
              <a:t> </a:t>
            </a:r>
            <a:r>
              <a:rPr lang="vi-VN" sz="2400" dirty="0">
                <a:latin typeface="Tahoma" panose="020B0604030504040204" pitchFamily="34" charset="0"/>
                <a:ea typeface="Tahoma" panose="020B0604030504040204" pitchFamily="34" charset="0"/>
                <a:cs typeface="Tahoma" panose="020B0604030504040204" pitchFamily="34" charset="0"/>
              </a:rPr>
              <a:t>trong việc </a:t>
            </a:r>
            <a:r>
              <a:rPr lang="vi-VN" sz="2400" dirty="0">
                <a:solidFill>
                  <a:srgbClr val="FF0000"/>
                </a:solidFill>
                <a:latin typeface="Tahoma" panose="020B0604030504040204" pitchFamily="34" charset="0"/>
                <a:ea typeface="Tahoma" panose="020B0604030504040204" pitchFamily="34" charset="0"/>
                <a:cs typeface="Tahoma" panose="020B0604030504040204" pitchFamily="34" charset="0"/>
              </a:rPr>
              <a:t>quản lý sản phẩm</a:t>
            </a:r>
            <a:r>
              <a:rPr lang="vi-VN" sz="2400" dirty="0">
                <a:latin typeface="Tahoma" panose="020B0604030504040204" pitchFamily="34" charset="0"/>
                <a:ea typeface="Tahoma" panose="020B0604030504040204" pitchFamily="34" charset="0"/>
                <a:cs typeface="Tahoma" panose="020B0604030504040204" pitchFamily="34" charset="0"/>
              </a:rPr>
              <a:t>, </a:t>
            </a:r>
            <a:r>
              <a:rPr lang="vi-VN" sz="2400" dirty="0">
                <a:solidFill>
                  <a:srgbClr val="FF0000"/>
                </a:solidFill>
                <a:latin typeface="Tahoma" panose="020B0604030504040204" pitchFamily="34" charset="0"/>
                <a:ea typeface="Tahoma" panose="020B0604030504040204" pitchFamily="34" charset="0"/>
                <a:cs typeface="Tahoma" panose="020B0604030504040204" pitchFamily="34" charset="0"/>
              </a:rPr>
              <a:t>đơn hàng </a:t>
            </a:r>
            <a:r>
              <a:rPr lang="vi-VN" sz="2400" dirty="0">
                <a:latin typeface="Tahoma" panose="020B0604030504040204" pitchFamily="34" charset="0"/>
                <a:ea typeface="Tahoma" panose="020B0604030504040204" pitchFamily="34" charset="0"/>
                <a:cs typeface="Tahoma" panose="020B0604030504040204" pitchFamily="34" charset="0"/>
              </a:rPr>
              <a:t>và </a:t>
            </a:r>
            <a:r>
              <a:rPr lang="vi-VN" sz="2400" dirty="0">
                <a:solidFill>
                  <a:srgbClr val="FF0000"/>
                </a:solidFill>
                <a:latin typeface="Tahoma" panose="020B0604030504040204" pitchFamily="34" charset="0"/>
                <a:ea typeface="Tahoma" panose="020B0604030504040204" pitchFamily="34" charset="0"/>
                <a:cs typeface="Tahoma" panose="020B0604030504040204" pitchFamily="34" charset="0"/>
              </a:rPr>
              <a:t>khách hàng </a:t>
            </a:r>
            <a:r>
              <a:rPr lang="vi-VN" sz="2400" dirty="0">
                <a:latin typeface="Tahoma" panose="020B0604030504040204" pitchFamily="34" charset="0"/>
                <a:ea typeface="Tahoma" panose="020B0604030504040204" pitchFamily="34" charset="0"/>
                <a:cs typeface="Tahoma" panose="020B0604030504040204" pitchFamily="34" charset="0"/>
              </a:rPr>
              <a:t>hiệu quả, đảm bảo tính chính xác, minh bạch và nâng cao chất lượng dịch vụ kinh doanh.</a:t>
            </a:r>
            <a:endParaRPr sz="2400" dirty="0">
              <a:latin typeface="Tahoma" panose="020B0604030504040204" pitchFamily="34" charset="0"/>
              <a:ea typeface="Tahoma" panose="020B0604030504040204" pitchFamily="34" charset="0"/>
              <a:cs typeface="Tahoma" panose="020B0604030504040204" pitchFamily="34" charset="0"/>
            </a:endParaRPr>
          </a:p>
          <a:p>
            <a:pPr marL="0" indent="0">
              <a:buNone/>
            </a:pPr>
            <a:r>
              <a:rPr lang="en-US" altLang="en-US" sz="2400" dirty="0">
                <a:latin typeface="Tahoma" panose="020B0604030504040204" pitchFamily="34" charset="0"/>
                <a:ea typeface="Tahoma" panose="020B0604030504040204" pitchFamily="34" charset="0"/>
                <a:cs typeface="Tahoma" panose="020B0604030504040204" pitchFamily="34" charset="0"/>
              </a:rPr>
              <a:t>=&gt; </a:t>
            </a:r>
            <a:r>
              <a:rPr lang="en-US" altLang="en-US" sz="2400" dirty="0" err="1">
                <a:latin typeface="Tahoma" panose="020B0604030504040204" pitchFamily="34" charset="0"/>
                <a:ea typeface="Tahoma" panose="020B0604030504040204" pitchFamily="34" charset="0"/>
                <a:cs typeface="Tahoma" panose="020B0604030504040204" pitchFamily="34" charset="0"/>
              </a:rPr>
              <a:t>Mục</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tiêu</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cốt</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lõi</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của</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đề</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tài</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là</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cung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cấp</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cho</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người</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dùng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một</a:t>
            </a:r>
            <a:r>
              <a:rPr lang="en-US" altLang="en-US" sz="2400" dirty="0">
                <a:latin typeface="Tahoma" panose="020B0604030504040204" pitchFamily="34" charset="0"/>
                <a:ea typeface="Tahoma" panose="020B0604030504040204" pitchFamily="34" charset="0"/>
                <a:cs typeface="Tahoma" panose="020B0604030504040204" pitchFamily="34" charset="0"/>
              </a:rPr>
              <a:t> Website </a:t>
            </a:r>
            <a:r>
              <a:rPr lang="en-US" altLang="en-US" sz="2400" dirty="0" err="1">
                <a:latin typeface="Tahoma" panose="020B0604030504040204" pitchFamily="34" charset="0"/>
                <a:ea typeface="Tahoma" panose="020B0604030504040204" pitchFamily="34" charset="0"/>
                <a:cs typeface="Tahoma" panose="020B0604030504040204" pitchFamily="34" charset="0"/>
              </a:rPr>
              <a:t>mua</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sắm</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thân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thiện</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và</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là</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một</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một</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trường</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kinh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doanh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hiệu</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quả</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cho</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doanh</a:t>
            </a:r>
            <a:r>
              <a:rPr lang="en-US" altLang="en-US" sz="2400" dirty="0">
                <a:latin typeface="Tahoma" panose="020B0604030504040204" pitchFamily="34" charset="0"/>
                <a:ea typeface="Tahoma" panose="020B0604030504040204" pitchFamily="34" charset="0"/>
                <a:cs typeface="Tahoma" panose="020B0604030504040204" pitchFamily="34" charset="0"/>
              </a:rPr>
              <a:t> </a:t>
            </a:r>
            <a:r>
              <a:rPr lang="en-US" altLang="en-US" sz="2400" dirty="0" err="1">
                <a:latin typeface="Tahoma" panose="020B0604030504040204" pitchFamily="34" charset="0"/>
                <a:ea typeface="Tahoma" panose="020B0604030504040204" pitchFamily="34" charset="0"/>
                <a:cs typeface="Tahoma" panose="020B0604030504040204" pitchFamily="34" charset="0"/>
              </a:rPr>
              <a:t>nghiệp</a:t>
            </a:r>
            <a:r>
              <a:rPr lang="en-US" altLang="en-US" sz="2400" dirty="0">
                <a:latin typeface="Tahoma" panose="020B0604030504040204" pitchFamily="34" charset="0"/>
                <a:ea typeface="Tahoma" panose="020B0604030504040204" pitchFamily="34" charset="0"/>
                <a:cs typeface="Tahoma" panose="020B0604030504040204" pitchFamily="34" charset="0"/>
              </a:rPr>
              <a:t>.</a:t>
            </a:r>
          </a:p>
        </p:txBody>
      </p:sp>
      <p:sp>
        <p:nvSpPr>
          <p:cNvPr id="4" name="Text Box 3"/>
          <p:cNvSpPr txBox="1"/>
          <p:nvPr/>
        </p:nvSpPr>
        <p:spPr>
          <a:xfrm>
            <a:off x="1207770" y="5619750"/>
            <a:ext cx="4222115" cy="368300"/>
          </a:xfrm>
          <a:prstGeom prst="rect">
            <a:avLst/>
          </a:prstGeom>
          <a:noFill/>
        </p:spPr>
        <p:txBody>
          <a:bodyPr wrap="square" rtlCol="0">
            <a:spAutoFit/>
          </a:bodyPr>
          <a:lstStyle/>
          <a:p>
            <a:endParaRPr lang="en-US"/>
          </a:p>
        </p:txBody>
      </p:sp>
      <p:sp>
        <p:nvSpPr>
          <p:cNvPr id="6" name="Freeform 20" descr="Shopping cart with solid fill">
            <a:extLst>
              <a:ext uri="{FF2B5EF4-FFF2-40B4-BE49-F238E27FC236}">
                <a16:creationId xmlns:a16="http://schemas.microsoft.com/office/drawing/2014/main" id="{B9B37608-F81E-B9D9-DBB8-357C29A62AEF}"/>
              </a:ext>
            </a:extLst>
          </p:cNvPr>
          <p:cNvSpPr/>
          <p:nvPr/>
        </p:nvSpPr>
        <p:spPr>
          <a:xfrm>
            <a:off x="9926959" y="1580829"/>
            <a:ext cx="914400" cy="914400"/>
          </a:xfrm>
          <a:custGeom>
            <a:avLst/>
            <a:gdLst/>
            <a:ahLst/>
            <a:cxnLst/>
            <a:rect l="l" t="t" r="r" b="b"/>
            <a:pathLst>
              <a:path w="914400" h="914400">
                <a:moveTo>
                  <a:pt x="0" y="0"/>
                </a:moveTo>
                <a:lnTo>
                  <a:pt x="914400" y="0"/>
                </a:lnTo>
                <a:lnTo>
                  <a:pt x="914400" y="914400"/>
                </a:lnTo>
                <a:lnTo>
                  <a:pt x="0" y="9144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vi-VN" noProof="0" dirty="0"/>
          </a:p>
        </p:txBody>
      </p:sp>
      <p:sp>
        <p:nvSpPr>
          <p:cNvPr id="7" name="Freeform 21" descr="Monitor with solid fill">
            <a:extLst>
              <a:ext uri="{FF2B5EF4-FFF2-40B4-BE49-F238E27FC236}">
                <a16:creationId xmlns:a16="http://schemas.microsoft.com/office/drawing/2014/main" id="{7C38E3B2-D880-B151-1FC3-F04FE2D749DD}"/>
              </a:ext>
            </a:extLst>
          </p:cNvPr>
          <p:cNvSpPr/>
          <p:nvPr/>
        </p:nvSpPr>
        <p:spPr>
          <a:xfrm>
            <a:off x="9025684" y="859815"/>
            <a:ext cx="2740152" cy="2740152"/>
          </a:xfrm>
          <a:custGeom>
            <a:avLst/>
            <a:gdLst/>
            <a:ahLst/>
            <a:cxnLst/>
            <a:rect l="l" t="t" r="r" b="b"/>
            <a:pathLst>
              <a:path w="2740152" h="2740152">
                <a:moveTo>
                  <a:pt x="0" y="0"/>
                </a:moveTo>
                <a:lnTo>
                  <a:pt x="2740152" y="0"/>
                </a:lnTo>
                <a:lnTo>
                  <a:pt x="2740152" y="2740152"/>
                </a:lnTo>
                <a:lnTo>
                  <a:pt x="0" y="274015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vi-VN" noProof="0" dirty="0"/>
          </a:p>
        </p:txBody>
      </p:sp>
      <p:sp>
        <p:nvSpPr>
          <p:cNvPr id="8" name="Freeform 22" descr="Cursor outline">
            <a:extLst>
              <a:ext uri="{FF2B5EF4-FFF2-40B4-BE49-F238E27FC236}">
                <a16:creationId xmlns:a16="http://schemas.microsoft.com/office/drawing/2014/main" id="{952A3709-8303-FE74-97B1-C0E5E5FD7B44}"/>
              </a:ext>
            </a:extLst>
          </p:cNvPr>
          <p:cNvSpPr/>
          <p:nvPr/>
        </p:nvSpPr>
        <p:spPr>
          <a:xfrm>
            <a:off x="10287947" y="1891954"/>
            <a:ext cx="603275" cy="603275"/>
          </a:xfrm>
          <a:custGeom>
            <a:avLst/>
            <a:gdLst/>
            <a:ahLst/>
            <a:cxnLst/>
            <a:rect l="l" t="t" r="r" b="b"/>
            <a:pathLst>
              <a:path w="603275" h="603275">
                <a:moveTo>
                  <a:pt x="0" y="0"/>
                </a:moveTo>
                <a:lnTo>
                  <a:pt x="603275" y="0"/>
                </a:lnTo>
                <a:lnTo>
                  <a:pt x="603275" y="603275"/>
                </a:lnTo>
                <a:lnTo>
                  <a:pt x="0" y="60327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vi-VN" noProof="0" dirty="0"/>
          </a:p>
        </p:txBody>
      </p:sp>
      <p:pic>
        <p:nvPicPr>
          <p:cNvPr id="1026" name="Picture 2" descr="Gear Quản Lý Người Đàn Ông Con Người Quản Trị Viên Quản Trị Người Quản Lý  Icon Hình minh họa Sẵn có - Tải xuống Hình ảnh Ngay bây giờ - iStock">
            <a:extLst>
              <a:ext uri="{FF2B5EF4-FFF2-40B4-BE49-F238E27FC236}">
                <a16:creationId xmlns:a16="http://schemas.microsoft.com/office/drawing/2014/main" id="{CE5D4F3A-6FCB-3D3D-B43B-44EC77B9BF9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312596" y="3660775"/>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9" name="AutoShape 4" descr="Số hóa dữ liệu là gì? 5 bước số hóa dữ liệu trong doanh nghiệp">
            <a:extLst>
              <a:ext uri="{FF2B5EF4-FFF2-40B4-BE49-F238E27FC236}">
                <a16:creationId xmlns:a16="http://schemas.microsoft.com/office/drawing/2014/main" id="{BDFFE389-A89E-11A1-9580-556EC3D24DD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6" descr="Số hóa dữ liệu là gì? 5 bước số hóa dữ liệu trong doanh nghiệp">
            <a:extLst>
              <a:ext uri="{FF2B5EF4-FFF2-40B4-BE49-F238E27FC236}">
                <a16:creationId xmlns:a16="http://schemas.microsoft.com/office/drawing/2014/main" id="{06A73910-411C-BFC4-3701-22975F54488A}"/>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653997-23BF-226D-2A0C-7111FE5C9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6AB9AD-878F-7526-7C30-F0854A4E7FF2}"/>
              </a:ext>
            </a:extLst>
          </p:cNvPr>
          <p:cNvSpPr>
            <a:spLocks noGrp="1"/>
          </p:cNvSpPr>
          <p:nvPr/>
        </p:nvSpPr>
        <p:spPr>
          <a:xfrm>
            <a:off x="1429927" y="791876"/>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sz="2800" dirty="0">
                <a:latin typeface="Tahoma" panose="020B0604030504040204" pitchFamily="34" charset="0"/>
                <a:ea typeface="Tahoma" panose="020B0604030504040204" pitchFamily="34" charset="0"/>
                <a:cs typeface="Tahoma" panose="020B0604030504040204" pitchFamily="34" charset="0"/>
              </a:rPr>
              <a:t>3.1 Công </a:t>
            </a:r>
            <a:r>
              <a:rPr lang="en-US" sz="2800" dirty="0" err="1">
                <a:latin typeface="Tahoma" panose="020B0604030504040204" pitchFamily="34" charset="0"/>
                <a:ea typeface="Tahoma" panose="020B0604030504040204" pitchFamily="34" charset="0"/>
                <a:cs typeface="Tahoma" panose="020B0604030504040204" pitchFamily="34" charset="0"/>
              </a:rPr>
              <a:t>nghệ</a:t>
            </a:r>
            <a:endParaRPr lang="vi-VN" sz="2800" dirty="0">
              <a:latin typeface="Tahoma" panose="020B0604030504040204" pitchFamily="34" charset="0"/>
              <a:ea typeface="Tahoma" panose="020B0604030504040204" pitchFamily="34" charset="0"/>
              <a:cs typeface="Tahoma" panose="020B0604030504040204" pitchFamily="34" charset="0"/>
            </a:endParaRPr>
          </a:p>
        </p:txBody>
      </p:sp>
      <p:sp>
        <p:nvSpPr>
          <p:cNvPr id="4" name="Text Box 3">
            <a:extLst>
              <a:ext uri="{FF2B5EF4-FFF2-40B4-BE49-F238E27FC236}">
                <a16:creationId xmlns:a16="http://schemas.microsoft.com/office/drawing/2014/main" id="{B0E088CE-3B6F-6F0F-3D54-FB0E377F499B}"/>
              </a:ext>
            </a:extLst>
          </p:cNvPr>
          <p:cNvSpPr txBox="1"/>
          <p:nvPr/>
        </p:nvSpPr>
        <p:spPr>
          <a:xfrm>
            <a:off x="1936975" y="6048014"/>
            <a:ext cx="4222115" cy="368300"/>
          </a:xfrm>
          <a:prstGeom prst="rect">
            <a:avLst/>
          </a:prstGeom>
          <a:noFill/>
        </p:spPr>
        <p:txBody>
          <a:bodyPr wrap="square" rtlCol="0">
            <a:spAutoFit/>
          </a:bodyPr>
          <a:lstStyle/>
          <a:p>
            <a:endParaRPr lang="en-US"/>
          </a:p>
        </p:txBody>
      </p:sp>
      <p:sp>
        <p:nvSpPr>
          <p:cNvPr id="9" name="AutoShape 4" descr="Số hóa dữ liệu là gì? 5 bước số hóa dữ liệu trong doanh nghiệp">
            <a:extLst>
              <a:ext uri="{FF2B5EF4-FFF2-40B4-BE49-F238E27FC236}">
                <a16:creationId xmlns:a16="http://schemas.microsoft.com/office/drawing/2014/main" id="{4EC7C400-DCA8-8A4A-3FF8-33A41B8D0C53}"/>
              </a:ext>
            </a:extLst>
          </p:cNvPr>
          <p:cNvSpPr>
            <a:spLocks noChangeAspect="1" noChangeArrowheads="1"/>
          </p:cNvSpPr>
          <p:nvPr/>
        </p:nvSpPr>
        <p:spPr bwMode="auto">
          <a:xfrm>
            <a:off x="6672805" y="370486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6" descr="Số hóa dữ liệu là gì? 5 bước số hóa dữ liệu trong doanh nghiệp">
            <a:extLst>
              <a:ext uri="{FF2B5EF4-FFF2-40B4-BE49-F238E27FC236}">
                <a16:creationId xmlns:a16="http://schemas.microsoft.com/office/drawing/2014/main" id="{311FF14A-BCBA-7CD1-098F-0D4C527A1257}"/>
              </a:ext>
            </a:extLst>
          </p:cNvPr>
          <p:cNvSpPr>
            <a:spLocks noChangeAspect="1" noChangeArrowheads="1"/>
          </p:cNvSpPr>
          <p:nvPr/>
        </p:nvSpPr>
        <p:spPr bwMode="auto">
          <a:xfrm>
            <a:off x="6825205" y="385726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TextBox 3">
            <a:extLst>
              <a:ext uri="{FF2B5EF4-FFF2-40B4-BE49-F238E27FC236}">
                <a16:creationId xmlns:a16="http://schemas.microsoft.com/office/drawing/2014/main" id="{CB5E8384-179B-DD9A-62E9-88E2A85E4F3C}"/>
              </a:ext>
            </a:extLst>
          </p:cNvPr>
          <p:cNvSpPr txBox="1"/>
          <p:nvPr/>
        </p:nvSpPr>
        <p:spPr>
          <a:xfrm>
            <a:off x="2148514" y="1780134"/>
            <a:ext cx="6752549" cy="971331"/>
          </a:xfrm>
          <a:prstGeom prst="rect">
            <a:avLst/>
          </a:prstGeom>
        </p:spPr>
        <p:txBody>
          <a:bodyPr lIns="0" tIns="0" rIns="0" bIns="0" rtlCol="0" anchor="t">
            <a:spAutoFit/>
          </a:bodyPr>
          <a:lstStyle/>
          <a:p>
            <a:pPr algn="l">
              <a:lnSpc>
                <a:spcPts val="2517"/>
              </a:lnSpc>
            </a:pPr>
            <a:r>
              <a:rPr lang="vi-VN" sz="2097" b="1" noProof="0" dirty="0">
                <a:solidFill>
                  <a:srgbClr val="000000"/>
                </a:solidFill>
                <a:latin typeface="Tahoma Bold"/>
                <a:ea typeface="Tahoma Bold"/>
                <a:cs typeface="Tahoma Bold"/>
                <a:sym typeface="Tahoma Bold"/>
              </a:rPr>
              <a:t>HTML</a:t>
            </a:r>
            <a:r>
              <a:rPr lang="vi-VN" sz="2097" noProof="0" dirty="0">
                <a:solidFill>
                  <a:srgbClr val="000000"/>
                </a:solidFill>
                <a:latin typeface="Tahoma"/>
                <a:ea typeface="Tahoma"/>
                <a:cs typeface="Tahoma"/>
                <a:sym typeface="Tahoma"/>
              </a:rPr>
              <a:t> (HyperText Markup Language)</a:t>
            </a:r>
          </a:p>
          <a:p>
            <a:pPr algn="l">
              <a:lnSpc>
                <a:spcPts val="2517"/>
              </a:lnSpc>
            </a:pPr>
            <a:r>
              <a:rPr lang="vi-VN" sz="2097" noProof="0" dirty="0">
                <a:solidFill>
                  <a:srgbClr val="000000"/>
                </a:solidFill>
                <a:latin typeface="Tahoma"/>
                <a:ea typeface="Tahoma"/>
                <a:cs typeface="Tahoma"/>
                <a:sym typeface="Tahoma"/>
              </a:rPr>
              <a:t>➤ Tạo khung trang, chia bố cục (header, body, footer...)</a:t>
            </a:r>
          </a:p>
          <a:p>
            <a:pPr algn="l">
              <a:lnSpc>
                <a:spcPts val="2517"/>
              </a:lnSpc>
            </a:pPr>
            <a:endParaRPr lang="vi-VN" sz="2097" noProof="0" dirty="0">
              <a:solidFill>
                <a:srgbClr val="000000"/>
              </a:solidFill>
              <a:latin typeface="Tahoma"/>
              <a:ea typeface="Tahoma"/>
              <a:cs typeface="Tahoma"/>
              <a:sym typeface="Tahoma"/>
            </a:endParaRPr>
          </a:p>
        </p:txBody>
      </p:sp>
      <p:sp>
        <p:nvSpPr>
          <p:cNvPr id="18" name="TextBox 4">
            <a:extLst>
              <a:ext uri="{FF2B5EF4-FFF2-40B4-BE49-F238E27FC236}">
                <a16:creationId xmlns:a16="http://schemas.microsoft.com/office/drawing/2014/main" id="{83AA659C-D5E9-E080-C9DC-41B3BDD7202C}"/>
              </a:ext>
            </a:extLst>
          </p:cNvPr>
          <p:cNvSpPr txBox="1"/>
          <p:nvPr/>
        </p:nvSpPr>
        <p:spPr>
          <a:xfrm>
            <a:off x="2148527" y="2522052"/>
            <a:ext cx="7672264" cy="1291923"/>
          </a:xfrm>
          <a:prstGeom prst="rect">
            <a:avLst/>
          </a:prstGeom>
        </p:spPr>
        <p:txBody>
          <a:bodyPr lIns="0" tIns="0" rIns="0" bIns="0" rtlCol="0" anchor="t">
            <a:spAutoFit/>
          </a:bodyPr>
          <a:lstStyle/>
          <a:p>
            <a:pPr algn="l">
              <a:lnSpc>
                <a:spcPts val="2517"/>
              </a:lnSpc>
            </a:pPr>
            <a:endParaRPr lang="vi-VN" noProof="0" dirty="0"/>
          </a:p>
          <a:p>
            <a:pPr algn="l">
              <a:lnSpc>
                <a:spcPts val="2517"/>
              </a:lnSpc>
            </a:pPr>
            <a:r>
              <a:rPr lang="vi-VN" sz="2097" b="1" noProof="0" dirty="0">
                <a:solidFill>
                  <a:srgbClr val="000000"/>
                </a:solidFill>
                <a:latin typeface="Tahoma Bold"/>
                <a:ea typeface="Tahoma Bold"/>
                <a:cs typeface="Tahoma Bold"/>
                <a:sym typeface="Tahoma Bold"/>
              </a:rPr>
              <a:t>CSS </a:t>
            </a:r>
            <a:r>
              <a:rPr lang="vi-VN" sz="2097" noProof="0" dirty="0">
                <a:solidFill>
                  <a:srgbClr val="000000"/>
                </a:solidFill>
                <a:latin typeface="Tahoma"/>
                <a:ea typeface="Tahoma"/>
                <a:cs typeface="Tahoma"/>
                <a:sym typeface="Tahoma"/>
              </a:rPr>
              <a:t>(Cascading Style Sheets)</a:t>
            </a:r>
          </a:p>
          <a:p>
            <a:pPr algn="l">
              <a:lnSpc>
                <a:spcPts val="2517"/>
              </a:lnSpc>
            </a:pPr>
            <a:r>
              <a:rPr lang="vi-VN" sz="2097" noProof="0" dirty="0">
                <a:solidFill>
                  <a:srgbClr val="000000"/>
                </a:solidFill>
                <a:latin typeface="Tahoma"/>
                <a:ea typeface="Tahoma"/>
                <a:cs typeface="Tahoma"/>
                <a:sym typeface="Tahoma"/>
              </a:rPr>
              <a:t> ➤ Trang trí giao diện, màu sắc, kích thước, bố cục responsive</a:t>
            </a:r>
          </a:p>
          <a:p>
            <a:pPr algn="l">
              <a:lnSpc>
                <a:spcPts val="2517"/>
              </a:lnSpc>
            </a:pPr>
            <a:endParaRPr lang="vi-VN" sz="2097" noProof="0" dirty="0">
              <a:solidFill>
                <a:srgbClr val="000000"/>
              </a:solidFill>
              <a:latin typeface="Tahoma"/>
              <a:ea typeface="Tahoma"/>
              <a:cs typeface="Tahoma"/>
              <a:sym typeface="Tahoma"/>
            </a:endParaRPr>
          </a:p>
        </p:txBody>
      </p:sp>
      <p:sp>
        <p:nvSpPr>
          <p:cNvPr id="19" name="TextBox 5">
            <a:extLst>
              <a:ext uri="{FF2B5EF4-FFF2-40B4-BE49-F238E27FC236}">
                <a16:creationId xmlns:a16="http://schemas.microsoft.com/office/drawing/2014/main" id="{D7D8F1EF-DE1A-6063-087B-DF80BADCF6A4}"/>
              </a:ext>
            </a:extLst>
          </p:cNvPr>
          <p:cNvSpPr txBox="1"/>
          <p:nvPr/>
        </p:nvSpPr>
        <p:spPr>
          <a:xfrm>
            <a:off x="2148527" y="3388864"/>
            <a:ext cx="7672264" cy="1282402"/>
          </a:xfrm>
          <a:prstGeom prst="rect">
            <a:avLst/>
          </a:prstGeom>
        </p:spPr>
        <p:txBody>
          <a:bodyPr lIns="0" tIns="0" rIns="0" bIns="0" rtlCol="0" anchor="t">
            <a:spAutoFit/>
          </a:bodyPr>
          <a:lstStyle/>
          <a:p>
            <a:pPr algn="l">
              <a:lnSpc>
                <a:spcPts val="2517"/>
              </a:lnSpc>
            </a:pPr>
            <a:endParaRPr lang="vi-VN" noProof="0" dirty="0"/>
          </a:p>
          <a:p>
            <a:pPr algn="l">
              <a:lnSpc>
                <a:spcPts val="2517"/>
              </a:lnSpc>
            </a:pPr>
            <a:r>
              <a:rPr lang="vi-VN" sz="2097" b="1" noProof="0" dirty="0">
                <a:solidFill>
                  <a:srgbClr val="000000"/>
                </a:solidFill>
                <a:latin typeface="Tahoma Bold"/>
                <a:ea typeface="Tahoma Bold"/>
                <a:cs typeface="Tahoma Bold"/>
                <a:sym typeface="Tahoma Bold"/>
              </a:rPr>
              <a:t>JavaScript</a:t>
            </a:r>
          </a:p>
          <a:p>
            <a:pPr algn="l">
              <a:lnSpc>
                <a:spcPts val="2517"/>
              </a:lnSpc>
            </a:pPr>
            <a:r>
              <a:rPr lang="vi-VN" sz="2097" noProof="0" dirty="0">
                <a:solidFill>
                  <a:srgbClr val="000000"/>
                </a:solidFill>
                <a:latin typeface="Tahoma"/>
                <a:ea typeface="Tahoma"/>
                <a:cs typeface="Tahoma"/>
                <a:sym typeface="Tahoma"/>
              </a:rPr>
              <a:t> ➤ Tạo tương tác (chuyển nền sáng/tối, hiệu ứng, yêu thích...)</a:t>
            </a:r>
          </a:p>
          <a:p>
            <a:pPr algn="l">
              <a:lnSpc>
                <a:spcPts val="2517"/>
              </a:lnSpc>
            </a:pPr>
            <a:endParaRPr lang="vi-VN" sz="2097" noProof="0" dirty="0">
              <a:solidFill>
                <a:srgbClr val="000000"/>
              </a:solidFill>
              <a:latin typeface="Tahoma"/>
              <a:ea typeface="Tahoma"/>
              <a:cs typeface="Tahoma"/>
              <a:sym typeface="Tahoma"/>
            </a:endParaRPr>
          </a:p>
        </p:txBody>
      </p:sp>
      <p:sp>
        <p:nvSpPr>
          <p:cNvPr id="20" name="Freeform 9" descr="A blue oval with black text  AI-generated content may be incorrect.">
            <a:extLst>
              <a:ext uri="{FF2B5EF4-FFF2-40B4-BE49-F238E27FC236}">
                <a16:creationId xmlns:a16="http://schemas.microsoft.com/office/drawing/2014/main" id="{70539DA2-F71F-3E6B-DB80-12E2F7C146ED}"/>
              </a:ext>
            </a:extLst>
          </p:cNvPr>
          <p:cNvSpPr/>
          <p:nvPr/>
        </p:nvSpPr>
        <p:spPr>
          <a:xfrm>
            <a:off x="1050568" y="4620157"/>
            <a:ext cx="1198494" cy="1066477"/>
          </a:xfrm>
          <a:custGeom>
            <a:avLst/>
            <a:gdLst/>
            <a:ahLst/>
            <a:cxnLst/>
            <a:rect l="l" t="t" r="r" b="b"/>
            <a:pathLst>
              <a:path w="1491415" h="1491415">
                <a:moveTo>
                  <a:pt x="0" y="0"/>
                </a:moveTo>
                <a:lnTo>
                  <a:pt x="1491415" y="0"/>
                </a:lnTo>
                <a:lnTo>
                  <a:pt x="1491415" y="1491415"/>
                </a:lnTo>
                <a:lnTo>
                  <a:pt x="0" y="1491415"/>
                </a:lnTo>
                <a:lnTo>
                  <a:pt x="0" y="0"/>
                </a:lnTo>
                <a:close/>
              </a:path>
            </a:pathLst>
          </a:custGeom>
          <a:blipFill>
            <a:blip r:embed="rId3"/>
            <a:stretch>
              <a:fillRect/>
            </a:stretch>
          </a:blipFill>
        </p:spPr>
        <p:txBody>
          <a:bodyPr/>
          <a:lstStyle/>
          <a:p>
            <a:endParaRPr lang="vi-VN" noProof="0" dirty="0"/>
          </a:p>
        </p:txBody>
      </p:sp>
      <p:sp>
        <p:nvSpPr>
          <p:cNvPr id="21" name="Freeform 10">
            <a:extLst>
              <a:ext uri="{FF2B5EF4-FFF2-40B4-BE49-F238E27FC236}">
                <a16:creationId xmlns:a16="http://schemas.microsoft.com/office/drawing/2014/main" id="{1799E7AA-09C0-0C5F-7F01-6720E21CA2CC}"/>
              </a:ext>
            </a:extLst>
          </p:cNvPr>
          <p:cNvSpPr/>
          <p:nvPr/>
        </p:nvSpPr>
        <p:spPr>
          <a:xfrm>
            <a:off x="1311188" y="1742010"/>
            <a:ext cx="636216" cy="799237"/>
          </a:xfrm>
          <a:custGeom>
            <a:avLst/>
            <a:gdLst/>
            <a:ahLst/>
            <a:cxnLst/>
            <a:rect l="l" t="t" r="r" b="b"/>
            <a:pathLst>
              <a:path w="782869" h="1104047">
                <a:moveTo>
                  <a:pt x="0" y="0"/>
                </a:moveTo>
                <a:lnTo>
                  <a:pt x="782870" y="0"/>
                </a:lnTo>
                <a:lnTo>
                  <a:pt x="782870" y="1104046"/>
                </a:lnTo>
                <a:lnTo>
                  <a:pt x="0" y="110404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vi-VN" noProof="0" dirty="0"/>
          </a:p>
        </p:txBody>
      </p:sp>
      <p:sp>
        <p:nvSpPr>
          <p:cNvPr id="22" name="TextBox 14">
            <a:extLst>
              <a:ext uri="{FF2B5EF4-FFF2-40B4-BE49-F238E27FC236}">
                <a16:creationId xmlns:a16="http://schemas.microsoft.com/office/drawing/2014/main" id="{684F845F-1037-EE70-1A30-3B296436BFA3}"/>
              </a:ext>
            </a:extLst>
          </p:cNvPr>
          <p:cNvSpPr txBox="1"/>
          <p:nvPr/>
        </p:nvSpPr>
        <p:spPr>
          <a:xfrm>
            <a:off x="2198794" y="4369094"/>
            <a:ext cx="10388581" cy="1603003"/>
          </a:xfrm>
          <a:prstGeom prst="rect">
            <a:avLst/>
          </a:prstGeom>
        </p:spPr>
        <p:txBody>
          <a:bodyPr wrap="square" lIns="0" tIns="0" rIns="0" bIns="0" rtlCol="0" anchor="t">
            <a:spAutoFit/>
          </a:bodyPr>
          <a:lstStyle/>
          <a:p>
            <a:pPr algn="l">
              <a:lnSpc>
                <a:spcPts val="2517"/>
              </a:lnSpc>
            </a:pPr>
            <a:endParaRPr lang="vi-VN" noProof="0" dirty="0"/>
          </a:p>
          <a:p>
            <a:pPr algn="l">
              <a:lnSpc>
                <a:spcPts val="2517"/>
              </a:lnSpc>
            </a:pPr>
            <a:r>
              <a:rPr lang="vi-VN" sz="2400" b="1" noProof="0" dirty="0">
                <a:solidFill>
                  <a:srgbClr val="000000"/>
                </a:solidFill>
                <a:latin typeface="Tahoma Bold"/>
                <a:ea typeface="Tahoma Bold"/>
                <a:cs typeface="Tahoma Bold"/>
                <a:sym typeface="Tahoma Bold"/>
              </a:rPr>
              <a:t>PHP</a:t>
            </a:r>
            <a:r>
              <a:rPr lang="vi-VN" sz="2400" noProof="0" dirty="0">
                <a:solidFill>
                  <a:srgbClr val="000000"/>
                </a:solidFill>
                <a:latin typeface="Tahoma"/>
                <a:ea typeface="Tahoma"/>
                <a:cs typeface="Tahoma"/>
                <a:sym typeface="Tahoma"/>
              </a:rPr>
              <a:t> (Hypertext Preprocessor) </a:t>
            </a:r>
          </a:p>
          <a:p>
            <a:pPr algn="l">
              <a:lnSpc>
                <a:spcPts val="2517"/>
              </a:lnSpc>
            </a:pPr>
            <a:r>
              <a:rPr lang="vi-VN" sz="2400" noProof="0" dirty="0">
                <a:solidFill>
                  <a:srgbClr val="000000"/>
                </a:solidFill>
                <a:latin typeface="Tahoma"/>
                <a:ea typeface="Tahoma"/>
                <a:cs typeface="Tahoma"/>
                <a:sym typeface="Tahoma"/>
              </a:rPr>
              <a:t> ➤ Xử lý logic hệ thống, kết nối cơ sở dữ liệu và</a:t>
            </a:r>
            <a:r>
              <a:rPr lang="en-US" sz="2400" noProof="0" dirty="0">
                <a:solidFill>
                  <a:srgbClr val="000000"/>
                </a:solidFill>
                <a:latin typeface="Tahoma"/>
                <a:ea typeface="Tahoma"/>
                <a:cs typeface="Tahoma"/>
                <a:sym typeface="Tahoma"/>
              </a:rPr>
              <a:t> </a:t>
            </a:r>
            <a:r>
              <a:rPr lang="vi-VN" sz="2400" noProof="0" dirty="0">
                <a:solidFill>
                  <a:srgbClr val="000000"/>
                </a:solidFill>
                <a:latin typeface="Tahoma"/>
                <a:ea typeface="Tahoma"/>
                <a:cs typeface="Tahoma"/>
                <a:sym typeface="Tahoma"/>
              </a:rPr>
              <a:t>vận hành các tính năng động (đăng nhập, giỏ hàng, thanh toán...)</a:t>
            </a:r>
          </a:p>
          <a:p>
            <a:pPr algn="l">
              <a:lnSpc>
                <a:spcPts val="2517"/>
              </a:lnSpc>
            </a:pPr>
            <a:endParaRPr lang="vi-VN" sz="2400" noProof="0" dirty="0">
              <a:solidFill>
                <a:srgbClr val="000000"/>
              </a:solidFill>
              <a:latin typeface="Tahoma"/>
              <a:ea typeface="Tahoma"/>
              <a:cs typeface="Tahoma"/>
              <a:sym typeface="Tahoma"/>
            </a:endParaRPr>
          </a:p>
        </p:txBody>
      </p:sp>
      <p:grpSp>
        <p:nvGrpSpPr>
          <p:cNvPr id="23" name="Group 15">
            <a:extLst>
              <a:ext uri="{FF2B5EF4-FFF2-40B4-BE49-F238E27FC236}">
                <a16:creationId xmlns:a16="http://schemas.microsoft.com/office/drawing/2014/main" id="{B7D0C77B-0085-1D8C-BEC5-3E57528F255C}"/>
              </a:ext>
            </a:extLst>
          </p:cNvPr>
          <p:cNvGrpSpPr/>
          <p:nvPr/>
        </p:nvGrpSpPr>
        <p:grpSpPr>
          <a:xfrm>
            <a:off x="1311188" y="2813023"/>
            <a:ext cx="636217" cy="748953"/>
            <a:chOff x="0" y="0"/>
            <a:chExt cx="1375512" cy="1942020"/>
          </a:xfrm>
        </p:grpSpPr>
        <p:sp>
          <p:nvSpPr>
            <p:cNvPr id="24" name="Freeform 16">
              <a:extLst>
                <a:ext uri="{FF2B5EF4-FFF2-40B4-BE49-F238E27FC236}">
                  <a16:creationId xmlns:a16="http://schemas.microsoft.com/office/drawing/2014/main" id="{FBCA2BEB-FC7A-ED2D-3DE9-CA750143E8AC}"/>
                </a:ext>
              </a:extLst>
            </p:cNvPr>
            <p:cNvSpPr/>
            <p:nvPr/>
          </p:nvSpPr>
          <p:spPr>
            <a:xfrm>
              <a:off x="0" y="0"/>
              <a:ext cx="1375537" cy="1941957"/>
            </a:xfrm>
            <a:custGeom>
              <a:avLst/>
              <a:gdLst/>
              <a:ahLst/>
              <a:cxnLst/>
              <a:rect l="l" t="t" r="r" b="b"/>
              <a:pathLst>
                <a:path w="1375537" h="1941957">
                  <a:moveTo>
                    <a:pt x="0" y="0"/>
                  </a:moveTo>
                  <a:lnTo>
                    <a:pt x="1375537" y="0"/>
                  </a:lnTo>
                  <a:lnTo>
                    <a:pt x="1375537" y="1941957"/>
                  </a:lnTo>
                  <a:lnTo>
                    <a:pt x="0" y="1941957"/>
                  </a:lnTo>
                  <a:lnTo>
                    <a:pt x="0" y="0"/>
                  </a:lnTo>
                  <a:close/>
                </a:path>
              </a:pathLst>
            </a:custGeom>
            <a:blipFill>
              <a:blip r:embed="rId6"/>
              <a:stretch>
                <a:fillRect t="-35" r="1" b="-38"/>
              </a:stretch>
            </a:blipFill>
          </p:spPr>
          <p:txBody>
            <a:bodyPr/>
            <a:lstStyle/>
            <a:p>
              <a:endParaRPr lang="vi-VN" noProof="0" dirty="0"/>
            </a:p>
          </p:txBody>
        </p:sp>
      </p:grpSp>
      <p:grpSp>
        <p:nvGrpSpPr>
          <p:cNvPr id="25" name="Group 17">
            <a:extLst>
              <a:ext uri="{FF2B5EF4-FFF2-40B4-BE49-F238E27FC236}">
                <a16:creationId xmlns:a16="http://schemas.microsoft.com/office/drawing/2014/main" id="{CC82D0C2-7C1E-9E4A-01F3-CAD005C59BDC}"/>
              </a:ext>
            </a:extLst>
          </p:cNvPr>
          <p:cNvGrpSpPr/>
          <p:nvPr/>
        </p:nvGrpSpPr>
        <p:grpSpPr>
          <a:xfrm>
            <a:off x="786926" y="3704864"/>
            <a:ext cx="1684739" cy="772398"/>
            <a:chOff x="0" y="0"/>
            <a:chExt cx="3095028" cy="1740954"/>
          </a:xfrm>
        </p:grpSpPr>
        <p:sp>
          <p:nvSpPr>
            <p:cNvPr id="26" name="Freeform 18">
              <a:extLst>
                <a:ext uri="{FF2B5EF4-FFF2-40B4-BE49-F238E27FC236}">
                  <a16:creationId xmlns:a16="http://schemas.microsoft.com/office/drawing/2014/main" id="{9ED448B8-954C-5618-64B5-61673C65CEE7}"/>
                </a:ext>
              </a:extLst>
            </p:cNvPr>
            <p:cNvSpPr/>
            <p:nvPr/>
          </p:nvSpPr>
          <p:spPr>
            <a:xfrm>
              <a:off x="0" y="0"/>
              <a:ext cx="3094990" cy="1740916"/>
            </a:xfrm>
            <a:custGeom>
              <a:avLst/>
              <a:gdLst/>
              <a:ahLst/>
              <a:cxnLst/>
              <a:rect l="l" t="t" r="r" b="b"/>
              <a:pathLst>
                <a:path w="3094990" h="1740916">
                  <a:moveTo>
                    <a:pt x="0" y="0"/>
                  </a:moveTo>
                  <a:lnTo>
                    <a:pt x="3094990" y="0"/>
                  </a:lnTo>
                  <a:lnTo>
                    <a:pt x="3094990" y="1740916"/>
                  </a:lnTo>
                  <a:lnTo>
                    <a:pt x="0" y="1740916"/>
                  </a:lnTo>
                  <a:lnTo>
                    <a:pt x="0" y="0"/>
                  </a:lnTo>
                  <a:close/>
                </a:path>
              </a:pathLst>
            </a:custGeom>
            <a:blipFill>
              <a:blip r:embed="rId7"/>
              <a:stretch>
                <a:fillRect r="-1" b="-2"/>
              </a:stretch>
            </a:blipFill>
          </p:spPr>
          <p:txBody>
            <a:bodyPr/>
            <a:lstStyle/>
            <a:p>
              <a:endParaRPr lang="vi-VN" noProof="0" dirty="0"/>
            </a:p>
          </p:txBody>
        </p:sp>
      </p:grpSp>
      <p:grpSp>
        <p:nvGrpSpPr>
          <p:cNvPr id="27" name="Group 6">
            <a:extLst>
              <a:ext uri="{FF2B5EF4-FFF2-40B4-BE49-F238E27FC236}">
                <a16:creationId xmlns:a16="http://schemas.microsoft.com/office/drawing/2014/main" id="{8C929DE9-13C2-0BAA-6705-8FC5DBC43DFC}"/>
              </a:ext>
            </a:extLst>
          </p:cNvPr>
          <p:cNvGrpSpPr/>
          <p:nvPr/>
        </p:nvGrpSpPr>
        <p:grpSpPr>
          <a:xfrm>
            <a:off x="1185463" y="5841844"/>
            <a:ext cx="928703" cy="574470"/>
            <a:chOff x="0" y="0"/>
            <a:chExt cx="1635417" cy="1304239"/>
          </a:xfrm>
        </p:grpSpPr>
        <p:sp>
          <p:nvSpPr>
            <p:cNvPr id="28" name="Freeform 7">
              <a:extLst>
                <a:ext uri="{FF2B5EF4-FFF2-40B4-BE49-F238E27FC236}">
                  <a16:creationId xmlns:a16="http://schemas.microsoft.com/office/drawing/2014/main" id="{24578C5F-E84B-DEFC-39F8-25F011F4B343}"/>
                </a:ext>
              </a:extLst>
            </p:cNvPr>
            <p:cNvSpPr/>
            <p:nvPr/>
          </p:nvSpPr>
          <p:spPr>
            <a:xfrm>
              <a:off x="0" y="0"/>
              <a:ext cx="1635379" cy="1304290"/>
            </a:xfrm>
            <a:custGeom>
              <a:avLst/>
              <a:gdLst/>
              <a:ahLst/>
              <a:cxnLst/>
              <a:rect l="l" t="t" r="r" b="b"/>
              <a:pathLst>
                <a:path w="1635379" h="1304290">
                  <a:moveTo>
                    <a:pt x="0" y="0"/>
                  </a:moveTo>
                  <a:lnTo>
                    <a:pt x="1635379" y="0"/>
                  </a:lnTo>
                  <a:lnTo>
                    <a:pt x="1635379" y="1304290"/>
                  </a:lnTo>
                  <a:lnTo>
                    <a:pt x="0" y="1304290"/>
                  </a:lnTo>
                  <a:lnTo>
                    <a:pt x="0" y="0"/>
                  </a:lnTo>
                  <a:close/>
                </a:path>
              </a:pathLst>
            </a:custGeom>
            <a:blipFill>
              <a:blip r:embed="rId8"/>
              <a:stretch>
                <a:fillRect l="-39" r="-41" b="3"/>
              </a:stretch>
            </a:blipFill>
          </p:spPr>
          <p:txBody>
            <a:bodyPr/>
            <a:lstStyle/>
            <a:p>
              <a:endParaRPr lang="vi-VN" noProof="0" dirty="0"/>
            </a:p>
          </p:txBody>
        </p:sp>
      </p:grpSp>
      <p:sp>
        <p:nvSpPr>
          <p:cNvPr id="29" name="TextBox 10">
            <a:extLst>
              <a:ext uri="{FF2B5EF4-FFF2-40B4-BE49-F238E27FC236}">
                <a16:creationId xmlns:a16="http://schemas.microsoft.com/office/drawing/2014/main" id="{B5DF7E6A-D4D4-BAB5-DEBF-65653CEE6FA9}"/>
              </a:ext>
            </a:extLst>
          </p:cNvPr>
          <p:cNvSpPr txBox="1"/>
          <p:nvPr/>
        </p:nvSpPr>
        <p:spPr>
          <a:xfrm>
            <a:off x="2198794" y="5717986"/>
            <a:ext cx="6957965" cy="1291923"/>
          </a:xfrm>
          <a:prstGeom prst="rect">
            <a:avLst/>
          </a:prstGeom>
        </p:spPr>
        <p:txBody>
          <a:bodyPr lIns="0" tIns="0" rIns="0" bIns="0" rtlCol="0" anchor="t">
            <a:spAutoFit/>
          </a:bodyPr>
          <a:lstStyle/>
          <a:p>
            <a:pPr algn="l">
              <a:lnSpc>
                <a:spcPts val="2517"/>
              </a:lnSpc>
            </a:pPr>
            <a:r>
              <a:rPr lang="vi-VN" sz="2097" b="1" noProof="0" dirty="0">
                <a:solidFill>
                  <a:srgbClr val="000000"/>
                </a:solidFill>
                <a:latin typeface="Tahoma Bold"/>
                <a:ea typeface="Tahoma Bold"/>
                <a:cs typeface="Tahoma Bold"/>
                <a:sym typeface="Tahoma Bold"/>
              </a:rPr>
              <a:t>Bootstrap Framework</a:t>
            </a:r>
          </a:p>
          <a:p>
            <a:pPr algn="l">
              <a:lnSpc>
                <a:spcPts val="2517"/>
              </a:lnSpc>
            </a:pPr>
            <a:r>
              <a:rPr lang="vi-VN" sz="2097" b="1" noProof="0" dirty="0">
                <a:solidFill>
                  <a:srgbClr val="000000"/>
                </a:solidFill>
                <a:latin typeface="Tahoma Bold"/>
                <a:ea typeface="Tahoma Bold"/>
                <a:cs typeface="Tahoma Bold"/>
                <a:sym typeface="Tahoma Bold"/>
              </a:rPr>
              <a:t> </a:t>
            </a:r>
            <a:r>
              <a:rPr lang="vi-VN" sz="2097" noProof="0" dirty="0">
                <a:solidFill>
                  <a:srgbClr val="000000"/>
                </a:solidFill>
                <a:latin typeface="Tahoma"/>
                <a:ea typeface="Tahoma"/>
                <a:cs typeface="Tahoma"/>
                <a:sym typeface="Tahoma"/>
              </a:rPr>
              <a:t>➤ </a:t>
            </a:r>
            <a:r>
              <a:rPr lang="vi-VN" sz="2400" noProof="0" dirty="0">
                <a:solidFill>
                  <a:srgbClr val="000000"/>
                </a:solidFill>
                <a:latin typeface="Tahoma"/>
                <a:ea typeface="Tahoma"/>
                <a:cs typeface="Tahoma"/>
                <a:sym typeface="Tahoma"/>
              </a:rPr>
              <a:t>Thiết</a:t>
            </a:r>
            <a:r>
              <a:rPr lang="vi-VN" sz="2097" noProof="0" dirty="0">
                <a:solidFill>
                  <a:srgbClr val="000000"/>
                </a:solidFill>
                <a:latin typeface="Tahoma"/>
                <a:ea typeface="Tahoma"/>
                <a:cs typeface="Tahoma"/>
                <a:sym typeface="Tahoma"/>
              </a:rPr>
              <a:t> kế giao diện nhanh với các class sẵn có</a:t>
            </a:r>
          </a:p>
          <a:p>
            <a:pPr algn="l">
              <a:lnSpc>
                <a:spcPts val="2517"/>
              </a:lnSpc>
            </a:pPr>
            <a:r>
              <a:rPr lang="vi-VN" sz="2097" noProof="0" dirty="0">
                <a:solidFill>
                  <a:srgbClr val="000000"/>
                </a:solidFill>
                <a:latin typeface="Tahoma"/>
                <a:ea typeface="Tahoma"/>
                <a:cs typeface="Tahoma"/>
                <a:sym typeface="Tahoma"/>
              </a:rPr>
              <a:t> ➤ Giao diện responsive – tương thích nhiều thiết bị</a:t>
            </a:r>
          </a:p>
          <a:p>
            <a:pPr algn="l">
              <a:lnSpc>
                <a:spcPts val="2517"/>
              </a:lnSpc>
            </a:pPr>
            <a:endParaRPr lang="vi-VN" sz="2097" noProof="0" dirty="0">
              <a:solidFill>
                <a:srgbClr val="000000"/>
              </a:solidFill>
              <a:latin typeface="Tahoma"/>
              <a:ea typeface="Tahoma"/>
              <a:cs typeface="Tahoma"/>
              <a:sym typeface="Tahoma"/>
            </a:endParaRPr>
          </a:p>
        </p:txBody>
      </p:sp>
      <p:sp>
        <p:nvSpPr>
          <p:cNvPr id="30" name="Title 1">
            <a:extLst>
              <a:ext uri="{FF2B5EF4-FFF2-40B4-BE49-F238E27FC236}">
                <a16:creationId xmlns:a16="http://schemas.microsoft.com/office/drawing/2014/main" id="{E92C6654-0277-7BC9-CADD-333D810819C9}"/>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3. Công </a:t>
            </a:r>
            <a:r>
              <a:rPr lang="en-US" dirty="0" err="1">
                <a:latin typeface="Tahoma" panose="020B0604030504040204" pitchFamily="34" charset="0"/>
                <a:ea typeface="Tahoma" panose="020B0604030504040204" pitchFamily="34" charset="0"/>
                <a:cs typeface="Tahoma" panose="020B0604030504040204" pitchFamily="34" charset="0"/>
              </a:rPr>
              <a:t>nghệ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phương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pháp</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nghiên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cứu</a:t>
            </a:r>
            <a:endParaRPr lang="vi-VN"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73871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0810FD-3389-3E7E-6430-9CB25CD15479}"/>
            </a:ext>
          </a:extLst>
        </p:cNvPr>
        <p:cNvGrpSpPr/>
        <p:nvPr/>
      </p:nvGrpSpPr>
      <p:grpSpPr>
        <a:xfrm>
          <a:off x="0" y="0"/>
          <a:ext cx="0" cy="0"/>
          <a:chOff x="0" y="0"/>
          <a:chExt cx="0" cy="0"/>
        </a:xfrm>
      </p:grpSpPr>
      <p:pic>
        <p:nvPicPr>
          <p:cNvPr id="16" name="Picture 15">
            <a:extLst>
              <a:ext uri="{FF2B5EF4-FFF2-40B4-BE49-F238E27FC236}">
                <a16:creationId xmlns:a16="http://schemas.microsoft.com/office/drawing/2014/main" id="{DD4CD1B2-F499-F02C-071D-1E3DA0A0FBBE}"/>
              </a:ext>
            </a:extLst>
          </p:cNvPr>
          <p:cNvPicPr>
            <a:picLocks noChangeAspect="1"/>
          </p:cNvPicPr>
          <p:nvPr/>
        </p:nvPicPr>
        <p:blipFill>
          <a:blip r:embed="rId3"/>
          <a:stretch>
            <a:fillRect/>
          </a:stretch>
        </p:blipFill>
        <p:spPr>
          <a:xfrm>
            <a:off x="454272" y="2204720"/>
            <a:ext cx="11737728" cy="4090218"/>
          </a:xfrm>
          <a:prstGeom prst="rect">
            <a:avLst/>
          </a:prstGeom>
        </p:spPr>
      </p:pic>
      <p:sp>
        <p:nvSpPr>
          <p:cNvPr id="2" name="Title 1">
            <a:extLst>
              <a:ext uri="{FF2B5EF4-FFF2-40B4-BE49-F238E27FC236}">
                <a16:creationId xmlns:a16="http://schemas.microsoft.com/office/drawing/2014/main" id="{0D54C026-BA28-5A67-2818-F605FE0B7C4D}"/>
              </a:ext>
            </a:extLst>
          </p:cNvPr>
          <p:cNvSpPr>
            <a:spLocks noGrp="1"/>
          </p:cNvSpPr>
          <p:nvPr/>
        </p:nvSpPr>
        <p:spPr>
          <a:xfrm>
            <a:off x="1429927" y="791876"/>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sz="2800" dirty="0">
                <a:latin typeface="Tahoma" panose="020B0604030504040204" pitchFamily="34" charset="0"/>
                <a:ea typeface="Tahoma" panose="020B0604030504040204" pitchFamily="34" charset="0"/>
                <a:cs typeface="Tahoma" panose="020B0604030504040204" pitchFamily="34" charset="0"/>
              </a:rPr>
              <a:t>3.2 Phương </a:t>
            </a:r>
            <a:r>
              <a:rPr lang="en-US" sz="2800" dirty="0" err="1">
                <a:latin typeface="Tahoma" panose="020B0604030504040204" pitchFamily="34" charset="0"/>
                <a:ea typeface="Tahoma" panose="020B0604030504040204" pitchFamily="34" charset="0"/>
                <a:cs typeface="Tahoma" panose="020B0604030504040204" pitchFamily="34" charset="0"/>
              </a:rPr>
              <a:t>pháp</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nghiên</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cứu</a:t>
            </a:r>
            <a:endParaRPr lang="vi-VN" sz="2800" dirty="0">
              <a:latin typeface="Tahoma" panose="020B0604030504040204" pitchFamily="34" charset="0"/>
              <a:ea typeface="Tahoma" panose="020B0604030504040204" pitchFamily="34" charset="0"/>
              <a:cs typeface="Tahoma" panose="020B0604030504040204" pitchFamily="34" charset="0"/>
            </a:endParaRPr>
          </a:p>
        </p:txBody>
      </p:sp>
      <p:sp>
        <p:nvSpPr>
          <p:cNvPr id="30" name="Title 1">
            <a:extLst>
              <a:ext uri="{FF2B5EF4-FFF2-40B4-BE49-F238E27FC236}">
                <a16:creationId xmlns:a16="http://schemas.microsoft.com/office/drawing/2014/main" id="{99D4E9C5-7726-9402-8C56-FA14BA05B66C}"/>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3. Công </a:t>
            </a:r>
            <a:r>
              <a:rPr lang="en-US" dirty="0" err="1">
                <a:latin typeface="Tahoma" panose="020B0604030504040204" pitchFamily="34" charset="0"/>
                <a:ea typeface="Tahoma" panose="020B0604030504040204" pitchFamily="34" charset="0"/>
                <a:cs typeface="Tahoma" panose="020B0604030504040204" pitchFamily="34" charset="0"/>
              </a:rPr>
              <a:t>nghệ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phương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pháp</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nghiên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cứu</a:t>
            </a:r>
            <a:endParaRPr lang="vi-VN" dirty="0">
              <a:latin typeface="Tahoma" panose="020B0604030504040204" pitchFamily="34" charset="0"/>
              <a:ea typeface="Tahoma" panose="020B0604030504040204" pitchFamily="34" charset="0"/>
              <a:cs typeface="Tahoma" panose="020B0604030504040204" pitchFamily="34" charset="0"/>
            </a:endParaRPr>
          </a:p>
        </p:txBody>
      </p:sp>
      <p:pic>
        <p:nvPicPr>
          <p:cNvPr id="4098" name="Picture 2" descr="Frontend Icon Set for Front End Developers">
            <a:extLst>
              <a:ext uri="{FF2B5EF4-FFF2-40B4-BE49-F238E27FC236}">
                <a16:creationId xmlns:a16="http://schemas.microsoft.com/office/drawing/2014/main" id="{C711F0D3-5728-6171-B78A-572DC6E2C8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9719" y="2094114"/>
            <a:ext cx="1334886" cy="133488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Backend - Free seo and web icons">
            <a:extLst>
              <a:ext uri="{FF2B5EF4-FFF2-40B4-BE49-F238E27FC236}">
                <a16:creationId xmlns:a16="http://schemas.microsoft.com/office/drawing/2014/main" id="{CB91EEE6-FDF1-9F00-FF66-930C4BCC14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8148" y="2045482"/>
            <a:ext cx="1334886" cy="1334886"/>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MySQL Là Gì? 10 Lý Do Nên Sử Dụng Hệ Quản Trị Dữ Liệu MySQL">
            <a:extLst>
              <a:ext uri="{FF2B5EF4-FFF2-40B4-BE49-F238E27FC236}">
                <a16:creationId xmlns:a16="http://schemas.microsoft.com/office/drawing/2014/main" id="{588D0D47-DAB7-AA40-3AEA-9E0CA9A4EE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28400" y="2083504"/>
            <a:ext cx="2237756" cy="13946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1037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C89866-AC74-BD2A-723B-3C8E10D17ADF}"/>
            </a:ext>
          </a:extLst>
        </p:cNvPr>
        <p:cNvGrpSpPr/>
        <p:nvPr/>
      </p:nvGrpSpPr>
      <p:grpSpPr>
        <a:xfrm>
          <a:off x="0" y="0"/>
          <a:ext cx="0" cy="0"/>
          <a:chOff x="0" y="0"/>
          <a:chExt cx="0" cy="0"/>
        </a:xfrm>
      </p:grpSpPr>
      <p:sp>
        <p:nvSpPr>
          <p:cNvPr id="30" name="Title 1">
            <a:extLst>
              <a:ext uri="{FF2B5EF4-FFF2-40B4-BE49-F238E27FC236}">
                <a16:creationId xmlns:a16="http://schemas.microsoft.com/office/drawing/2014/main" id="{AB3779EB-1D26-3ED9-042D-1C747E522991}"/>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4. Các </a:t>
            </a:r>
            <a:r>
              <a:rPr lang="en-US" dirty="0" err="1">
                <a:latin typeface="Tahoma" panose="020B0604030504040204" pitchFamily="34" charset="0"/>
                <a:ea typeface="Tahoma" panose="020B0604030504040204" pitchFamily="34" charset="0"/>
                <a:cs typeface="Tahoma" panose="020B0604030504040204" pitchFamily="34" charset="0"/>
              </a:rPr>
              <a:t>chức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năng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chính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endParaRPr lang="vi-VN" dirty="0">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9F0E7B4F-8021-BCAD-870A-1B64FE6715BC}"/>
              </a:ext>
            </a:extLst>
          </p:cNvPr>
          <p:cNvSpPr txBox="1"/>
          <p:nvPr/>
        </p:nvSpPr>
        <p:spPr>
          <a:xfrm>
            <a:off x="1006003" y="1065347"/>
            <a:ext cx="9306136" cy="523220"/>
          </a:xfrm>
          <a:prstGeom prst="rect">
            <a:avLst/>
          </a:prstGeom>
          <a:noFill/>
        </p:spPr>
        <p:txBody>
          <a:bodyPr wrap="square">
            <a:spAutoFit/>
          </a:bodyPr>
          <a:lstStyle/>
          <a:p>
            <a:r>
              <a:rPr lang="en-US" sz="2800" dirty="0">
                <a:effectLst/>
                <a:latin typeface="Tahoma" panose="020B0604030504040204" pitchFamily="34" charset="0"/>
                <a:ea typeface="Tahoma" panose="020B0604030504040204" pitchFamily="34" charset="0"/>
                <a:cs typeface="Tahoma" panose="020B0604030504040204" pitchFamily="34" charset="0"/>
              </a:rPr>
              <a:t>Giao </a:t>
            </a:r>
            <a:r>
              <a:rPr lang="en-US" sz="2800" dirty="0" err="1">
                <a:effectLst/>
                <a:latin typeface="Tahoma" panose="020B0604030504040204" pitchFamily="34" charset="0"/>
                <a:ea typeface="Tahoma" panose="020B0604030504040204" pitchFamily="34" charset="0"/>
                <a:cs typeface="Tahoma" panose="020B0604030504040204" pitchFamily="34" charset="0"/>
              </a:rPr>
              <a:t>diện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trang</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chủ</a:t>
            </a:r>
            <a:endParaRPr lang="en-US" sz="2800" dirty="0">
              <a:latin typeface="Tahoma" panose="020B0604030504040204" pitchFamily="34" charset="0"/>
              <a:ea typeface="Tahoma" panose="020B0604030504040204" pitchFamily="34" charset="0"/>
              <a:cs typeface="Tahoma" panose="020B0604030504040204" pitchFamily="34" charset="0"/>
            </a:endParaRPr>
          </a:p>
        </p:txBody>
      </p:sp>
      <p:pic>
        <p:nvPicPr>
          <p:cNvPr id="4098" name="Picture 1">
            <a:extLst>
              <a:ext uri="{FF2B5EF4-FFF2-40B4-BE49-F238E27FC236}">
                <a16:creationId xmlns:a16="http://schemas.microsoft.com/office/drawing/2014/main" id="{0FD62C64-03E1-8582-4935-766CA4C2E81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0981" y="1752539"/>
            <a:ext cx="5881448" cy="277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1">
            <a:extLst>
              <a:ext uri="{FF2B5EF4-FFF2-40B4-BE49-F238E27FC236}">
                <a16:creationId xmlns:a16="http://schemas.microsoft.com/office/drawing/2014/main" id="{29A30184-C1CB-86F8-5842-834FC581E8F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52429" y="1764590"/>
            <a:ext cx="5706738" cy="2847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69426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C2386-0E92-2324-2112-23C5E0DBD667}"/>
            </a:ext>
          </a:extLst>
        </p:cNvPr>
        <p:cNvGrpSpPr/>
        <p:nvPr/>
      </p:nvGrpSpPr>
      <p:grpSpPr>
        <a:xfrm>
          <a:off x="0" y="0"/>
          <a:ext cx="0" cy="0"/>
          <a:chOff x="0" y="0"/>
          <a:chExt cx="0" cy="0"/>
        </a:xfrm>
      </p:grpSpPr>
      <p:sp>
        <p:nvSpPr>
          <p:cNvPr id="30" name="Title 1">
            <a:extLst>
              <a:ext uri="{FF2B5EF4-FFF2-40B4-BE49-F238E27FC236}">
                <a16:creationId xmlns:a16="http://schemas.microsoft.com/office/drawing/2014/main" id="{112CDB47-1240-1C72-E9BB-F02D9521FA31}"/>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4. Các </a:t>
            </a:r>
            <a:r>
              <a:rPr lang="en-US" dirty="0" err="1">
                <a:latin typeface="Tahoma" panose="020B0604030504040204" pitchFamily="34" charset="0"/>
                <a:ea typeface="Tahoma" panose="020B0604030504040204" pitchFamily="34" charset="0"/>
                <a:cs typeface="Tahoma" panose="020B0604030504040204" pitchFamily="34" charset="0"/>
              </a:rPr>
              <a:t>chức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năng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chính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endParaRPr lang="vi-VN" dirty="0">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DD0E3733-1F67-FE6F-5472-40D1BBEB92F9}"/>
              </a:ext>
            </a:extLst>
          </p:cNvPr>
          <p:cNvSpPr txBox="1"/>
          <p:nvPr/>
        </p:nvSpPr>
        <p:spPr>
          <a:xfrm>
            <a:off x="1006003" y="1065347"/>
            <a:ext cx="9306136" cy="523220"/>
          </a:xfrm>
          <a:prstGeom prst="rect">
            <a:avLst/>
          </a:prstGeom>
          <a:noFill/>
        </p:spPr>
        <p:txBody>
          <a:bodyPr wrap="square">
            <a:spAutoFit/>
          </a:bodyPr>
          <a:lstStyle/>
          <a:p>
            <a:r>
              <a:rPr lang="en-US" sz="2800" dirty="0">
                <a:effectLst/>
                <a:latin typeface="Tahoma" panose="020B0604030504040204" pitchFamily="34" charset="0"/>
                <a:ea typeface="Tahoma" panose="020B0604030504040204" pitchFamily="34" charset="0"/>
                <a:cs typeface="Tahoma" panose="020B0604030504040204" pitchFamily="34" charset="0"/>
              </a:rPr>
              <a:t>4.1 </a:t>
            </a:r>
            <a:r>
              <a:rPr lang="en-US" sz="2800" dirty="0" err="1">
                <a:effectLst/>
                <a:latin typeface="Tahoma" panose="020B0604030504040204" pitchFamily="34" charset="0"/>
                <a:ea typeface="Tahoma" panose="020B0604030504040204" pitchFamily="34" charset="0"/>
                <a:cs typeface="Tahoma" panose="020B0604030504040204" pitchFamily="34" charset="0"/>
              </a:rPr>
              <a:t>Chức</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năng</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tìm</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kiếm</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sản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phẩm</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theo</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tên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sản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phẩm</a:t>
            </a:r>
            <a:endParaRPr lang="en-US" sz="2800" dirty="0">
              <a:latin typeface="Tahoma" panose="020B0604030504040204" pitchFamily="34" charset="0"/>
              <a:ea typeface="Tahoma" panose="020B0604030504040204" pitchFamily="34" charset="0"/>
              <a:cs typeface="Tahoma" panose="020B0604030504040204" pitchFamily="34" charset="0"/>
            </a:endParaRPr>
          </a:p>
        </p:txBody>
      </p:sp>
      <p:pic>
        <p:nvPicPr>
          <p:cNvPr id="1026" name="Picture 1">
            <a:extLst>
              <a:ext uri="{FF2B5EF4-FFF2-40B4-BE49-F238E27FC236}">
                <a16:creationId xmlns:a16="http://schemas.microsoft.com/office/drawing/2014/main" id="{3443BE56-ECBB-B85B-3456-EFC048ED256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79861" y="1797251"/>
            <a:ext cx="7878503" cy="4163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817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5589B-006C-7DFB-A53A-D116A8066B45}"/>
            </a:ext>
          </a:extLst>
        </p:cNvPr>
        <p:cNvGrpSpPr/>
        <p:nvPr/>
      </p:nvGrpSpPr>
      <p:grpSpPr>
        <a:xfrm>
          <a:off x="0" y="0"/>
          <a:ext cx="0" cy="0"/>
          <a:chOff x="0" y="0"/>
          <a:chExt cx="0" cy="0"/>
        </a:xfrm>
      </p:grpSpPr>
      <p:sp>
        <p:nvSpPr>
          <p:cNvPr id="30" name="Title 1">
            <a:extLst>
              <a:ext uri="{FF2B5EF4-FFF2-40B4-BE49-F238E27FC236}">
                <a16:creationId xmlns:a16="http://schemas.microsoft.com/office/drawing/2014/main" id="{C33F5598-AB71-D12A-A9F6-A4659191D8BF}"/>
              </a:ext>
            </a:extLst>
          </p:cNvPr>
          <p:cNvSpPr>
            <a:spLocks noGrp="1"/>
          </p:cNvSpPr>
          <p:nvPr/>
        </p:nvSpPr>
        <p:spPr>
          <a:xfrm>
            <a:off x="459012" y="113774"/>
            <a:ext cx="11400155" cy="1143000"/>
          </a:xfrm>
          <a:prstGeom prst="rect">
            <a:avLst/>
          </a:prstGeom>
          <a:noFill/>
          <a:ln w="9525">
            <a:noFill/>
          </a:ln>
        </p:spPr>
        <p:txBody>
          <a:bodyPr anchor="ctr" anchorCtr="0"/>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a:lstStyle>
          <a:p>
            <a:pPr algn="l"/>
            <a:r>
              <a:rPr lang="en-US" dirty="0">
                <a:latin typeface="Tahoma" panose="020B0604030504040204" pitchFamily="34" charset="0"/>
                <a:ea typeface="Tahoma" panose="020B0604030504040204" pitchFamily="34" charset="0"/>
                <a:cs typeface="Tahoma" panose="020B0604030504040204" pitchFamily="34" charset="0"/>
              </a:rPr>
              <a:t>4. Các </a:t>
            </a:r>
            <a:r>
              <a:rPr lang="en-US" dirty="0" err="1">
                <a:latin typeface="Tahoma" panose="020B0604030504040204" pitchFamily="34" charset="0"/>
                <a:ea typeface="Tahoma" panose="020B0604030504040204" pitchFamily="34" charset="0"/>
                <a:cs typeface="Tahoma" panose="020B0604030504040204" pitchFamily="34" charset="0"/>
              </a:rPr>
              <a:t>chức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năng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chính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hệ</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endParaRPr lang="vi-VN" dirty="0">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617BF8BD-119F-F3C0-AACB-F63D87022D30}"/>
              </a:ext>
            </a:extLst>
          </p:cNvPr>
          <p:cNvSpPr txBox="1"/>
          <p:nvPr/>
        </p:nvSpPr>
        <p:spPr>
          <a:xfrm>
            <a:off x="1006003" y="1065347"/>
            <a:ext cx="9306136" cy="523220"/>
          </a:xfrm>
          <a:prstGeom prst="rect">
            <a:avLst/>
          </a:prstGeom>
          <a:noFill/>
        </p:spPr>
        <p:txBody>
          <a:bodyPr wrap="square">
            <a:spAutoFit/>
          </a:bodyPr>
          <a:lstStyle/>
          <a:p>
            <a:r>
              <a:rPr lang="en-US" sz="2800" dirty="0">
                <a:effectLst/>
                <a:latin typeface="Tahoma" panose="020B0604030504040204" pitchFamily="34" charset="0"/>
                <a:ea typeface="Tahoma" panose="020B0604030504040204" pitchFamily="34" charset="0"/>
                <a:cs typeface="Tahoma" panose="020B0604030504040204" pitchFamily="34" charset="0"/>
              </a:rPr>
              <a:t>4.2 </a:t>
            </a:r>
            <a:r>
              <a:rPr lang="en-US" sz="2800" dirty="0" err="1">
                <a:effectLst/>
                <a:latin typeface="Tahoma" panose="020B0604030504040204" pitchFamily="34" charset="0"/>
                <a:ea typeface="Tahoma" panose="020B0604030504040204" pitchFamily="34" charset="0"/>
                <a:cs typeface="Tahoma" panose="020B0604030504040204" pitchFamily="34" charset="0"/>
              </a:rPr>
              <a:t>Chức</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năng</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xem</a:t>
            </a:r>
            <a:r>
              <a:rPr lang="en-US" sz="2800" dirty="0">
                <a:effectLst/>
                <a:latin typeface="Tahoma" panose="020B0604030504040204" pitchFamily="34" charset="0"/>
                <a:ea typeface="Tahoma" panose="020B0604030504040204" pitchFamily="34" charset="0"/>
                <a:cs typeface="Tahoma" panose="020B0604030504040204" pitchFamily="34" charset="0"/>
              </a:rPr>
              <a:t> chi </a:t>
            </a:r>
            <a:r>
              <a:rPr lang="en-US" sz="2800" dirty="0" err="1">
                <a:effectLst/>
                <a:latin typeface="Tahoma" panose="020B0604030504040204" pitchFamily="34" charset="0"/>
                <a:ea typeface="Tahoma" panose="020B0604030504040204" pitchFamily="34" charset="0"/>
                <a:cs typeface="Tahoma" panose="020B0604030504040204" pitchFamily="34" charset="0"/>
              </a:rPr>
              <a:t>tiết</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sản</a:t>
            </a:r>
            <a:r>
              <a:rPr lang="en-US" sz="2800" dirty="0">
                <a:effectLst/>
                <a:latin typeface="Tahoma" panose="020B0604030504040204" pitchFamily="34" charset="0"/>
                <a:ea typeface="Tahoma" panose="020B0604030504040204" pitchFamily="34" charset="0"/>
                <a:cs typeface="Tahoma" panose="020B0604030504040204" pitchFamily="34" charset="0"/>
              </a:rPr>
              <a:t> </a:t>
            </a:r>
            <a:r>
              <a:rPr lang="en-US" sz="2800" dirty="0" err="1">
                <a:effectLst/>
                <a:latin typeface="Tahoma" panose="020B0604030504040204" pitchFamily="34" charset="0"/>
                <a:ea typeface="Tahoma" panose="020B0604030504040204" pitchFamily="34" charset="0"/>
                <a:cs typeface="Tahoma" panose="020B0604030504040204" pitchFamily="34" charset="0"/>
              </a:rPr>
              <a:t>phẩm</a:t>
            </a:r>
            <a:endParaRPr lang="en-US" sz="2800" dirty="0">
              <a:latin typeface="Tahoma" panose="020B0604030504040204" pitchFamily="34" charset="0"/>
              <a:ea typeface="Tahoma" panose="020B0604030504040204" pitchFamily="34" charset="0"/>
              <a:cs typeface="Tahoma" panose="020B0604030504040204" pitchFamily="34" charset="0"/>
            </a:endParaRPr>
          </a:p>
        </p:txBody>
      </p:sp>
      <p:pic>
        <p:nvPicPr>
          <p:cNvPr id="2050" name="Picture 1">
            <a:extLst>
              <a:ext uri="{FF2B5EF4-FFF2-40B4-BE49-F238E27FC236}">
                <a16:creationId xmlns:a16="http://schemas.microsoft.com/office/drawing/2014/main" id="{D02F3352-68D2-531C-1BB3-ABBA46C192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6043" y="1704653"/>
            <a:ext cx="8246056" cy="4372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9063600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540,&quot;left&quot;:0,&quot;top&quot;:1.285748031496063,&quot;width&quot;:96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qkspr2z">
      <a:majorFont>
        <a:latin typeface="Palatino Linotype"/>
        <a:ea typeface="HanaMin"/>
        <a:cs typeface=""/>
      </a:majorFont>
      <a:minorFont>
        <a:latin typeface="Palatino Linotype"/>
        <a:ea typeface="HanaMi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TotalTime>
  <Words>939</Words>
  <Application>Microsoft Office PowerPoint</Application>
  <PresentationFormat>Widescreen</PresentationFormat>
  <Paragraphs>86</Paragraphs>
  <Slides>15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黑体</vt:lpstr>
      <vt:lpstr>Arial</vt:lpstr>
      <vt:lpstr>Calibri</vt:lpstr>
      <vt:lpstr>Tahoma</vt:lpstr>
      <vt:lpstr>Tahoma Bold</vt:lpstr>
      <vt:lpstr>Wingdings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姚 慧娟</dc:creator>
  <cp:lastModifiedBy>Hồng Phương Phạm</cp:lastModifiedBy>
  <cp:revision>29</cp:revision>
  <dcterms:created xsi:type="dcterms:W3CDTF">2019-06-11T03:00:00Z</dcterms:created>
  <dcterms:modified xsi:type="dcterms:W3CDTF">2026-01-05T06:43:06Z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1033-12.2.0.23196</vt:lpwstr>
  </property>
  <property fmtid="{D5CDD505-2E9C-101B-9397-08002B2CF9AE}" pid="3" name="ICV">
    <vt:lpwstr>B1A965B43A4545BC89C38C7D21AA7656_13</vt:lpwstr>
  </property>
</Properties>
</file>

<file path=docProps/thumbnail.jpeg>
</file>